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9" r:id="rId2"/>
    <p:sldId id="257" r:id="rId3"/>
    <p:sldId id="258" r:id="rId4"/>
    <p:sldId id="260" r:id="rId5"/>
    <p:sldId id="263" r:id="rId6"/>
    <p:sldId id="261" r:id="rId7"/>
    <p:sldId id="264" r:id="rId8"/>
    <p:sldId id="265" r:id="rId9"/>
    <p:sldId id="266" r:id="rId10"/>
    <p:sldId id="262" r:id="rId11"/>
    <p:sldId id="256" r:id="rId12"/>
  </p:sldIdLst>
  <p:sldSz cx="34920238" cy="24120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FC2"/>
    <a:srgbClr val="FFC349"/>
    <a:srgbClr val="2318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06" autoAdjust="0"/>
  </p:normalViewPr>
  <p:slideViewPr>
    <p:cSldViewPr snapToGrid="0">
      <p:cViewPr varScale="1">
        <p:scale>
          <a:sx n="33" d="100"/>
          <a:sy n="33" d="100"/>
        </p:scale>
        <p:origin x="-606" y="-72"/>
      </p:cViewPr>
      <p:guideLst>
        <p:guide orient="horz" pos="7597"/>
        <p:guide pos="109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EAD04B3-2E85-4B9B-B5F4-9F09C2E9FF65}"/>
              </a:ext>
            </a:extLst>
          </p:cNvPr>
          <p:cNvSpPr/>
          <p:nvPr userDrawn="1"/>
        </p:nvSpPr>
        <p:spPr>
          <a:xfrm>
            <a:off x="0" y="-1"/>
            <a:ext cx="34939768" cy="24120475"/>
          </a:xfrm>
          <a:prstGeom prst="rect">
            <a:avLst/>
          </a:prstGeom>
          <a:blipFill>
            <a:blip r:embed="rId2"/>
            <a:stretch>
              <a:fillRect t="-4896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838"/>
          </a:p>
        </p:txBody>
      </p:sp>
    </p:spTree>
    <p:extLst>
      <p:ext uri="{BB962C8B-B14F-4D97-AF65-F5344CB8AC3E}">
        <p14:creationId xmlns:p14="http://schemas.microsoft.com/office/powerpoint/2010/main" val="3609477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BA86A-FDE0-4413-9D2E-BB25FAA69B2D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78D7-471E-4FA6-B919-31E8D204F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5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989797" y="1284192"/>
            <a:ext cx="7529676" cy="204409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00768" y="1284192"/>
            <a:ext cx="22152526" cy="204409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BA86A-FDE0-4413-9D2E-BB25FAA69B2D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78D7-471E-4FA6-B919-31E8D204F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35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1CCB1F-0B82-4260-A82C-7A58B5C658DC}"/>
              </a:ext>
            </a:extLst>
          </p:cNvPr>
          <p:cNvSpPr/>
          <p:nvPr userDrawn="1"/>
        </p:nvSpPr>
        <p:spPr>
          <a:xfrm>
            <a:off x="-177377" y="0"/>
            <a:ext cx="35097615" cy="24120476"/>
          </a:xfrm>
          <a:prstGeom prst="rect">
            <a:avLst/>
          </a:prstGeom>
          <a:blipFill>
            <a:blip r:embed="rId2"/>
            <a:stretch>
              <a:fillRect t="-1422" b="-3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838" dirty="0"/>
          </a:p>
        </p:txBody>
      </p:sp>
    </p:spTree>
    <p:extLst>
      <p:ext uri="{BB962C8B-B14F-4D97-AF65-F5344CB8AC3E}">
        <p14:creationId xmlns:p14="http://schemas.microsoft.com/office/powerpoint/2010/main" val="134902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247DCB2-4C38-40CB-83F4-99174613F544}"/>
              </a:ext>
            </a:extLst>
          </p:cNvPr>
          <p:cNvSpPr/>
          <p:nvPr userDrawn="1"/>
        </p:nvSpPr>
        <p:spPr>
          <a:xfrm>
            <a:off x="1" y="0"/>
            <a:ext cx="34920238" cy="21983700"/>
          </a:xfrm>
          <a:prstGeom prst="rect">
            <a:avLst/>
          </a:prstGeom>
          <a:blipFill>
            <a:blip r:embed="rId2"/>
            <a:stretch>
              <a:fillRect t="-2134" b="-147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838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21771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56D786D-777E-42A1-8AA4-2D25B8FD5139}"/>
              </a:ext>
            </a:extLst>
          </p:cNvPr>
          <p:cNvSpPr/>
          <p:nvPr userDrawn="1"/>
        </p:nvSpPr>
        <p:spPr>
          <a:xfrm>
            <a:off x="1" y="-1"/>
            <a:ext cx="34920238" cy="24120475"/>
          </a:xfrm>
          <a:prstGeom prst="rect">
            <a:avLst/>
          </a:prstGeom>
          <a:blipFill>
            <a:blip r:embed="rId2"/>
            <a:stretch>
              <a:fillRect t="-48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838" dirty="0"/>
          </a:p>
        </p:txBody>
      </p:sp>
    </p:spTree>
    <p:extLst>
      <p:ext uri="{BB962C8B-B14F-4D97-AF65-F5344CB8AC3E}">
        <p14:creationId xmlns:p14="http://schemas.microsoft.com/office/powerpoint/2010/main" val="95436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315" y="1284197"/>
            <a:ext cx="30118705" cy="4662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5319" y="5912868"/>
            <a:ext cx="14772895" cy="2897805"/>
          </a:xfrm>
        </p:spPr>
        <p:txBody>
          <a:bodyPr anchor="b"/>
          <a:lstStyle>
            <a:lvl1pPr marL="0" indent="0">
              <a:buNone/>
              <a:defRPr sz="8441" b="1"/>
            </a:lvl1pPr>
            <a:lvl2pPr marL="1608018" indent="0">
              <a:buNone/>
              <a:defRPr sz="7034" b="1"/>
            </a:lvl2pPr>
            <a:lvl3pPr marL="3216036" indent="0">
              <a:buNone/>
              <a:defRPr sz="6331" b="1"/>
            </a:lvl3pPr>
            <a:lvl4pPr marL="4824054" indent="0">
              <a:buNone/>
              <a:defRPr sz="5627" b="1"/>
            </a:lvl4pPr>
            <a:lvl5pPr marL="6432072" indent="0">
              <a:buNone/>
              <a:defRPr sz="5627" b="1"/>
            </a:lvl5pPr>
            <a:lvl6pPr marL="8040091" indent="0">
              <a:buNone/>
              <a:defRPr sz="5627" b="1"/>
            </a:lvl6pPr>
            <a:lvl7pPr marL="9648109" indent="0">
              <a:buNone/>
              <a:defRPr sz="5627" b="1"/>
            </a:lvl7pPr>
            <a:lvl8pPr marL="11256127" indent="0">
              <a:buNone/>
              <a:defRPr sz="5627" b="1"/>
            </a:lvl8pPr>
            <a:lvl9pPr marL="12864145" indent="0">
              <a:buNone/>
              <a:defRPr sz="562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5319" y="8810673"/>
            <a:ext cx="14772895" cy="1295917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78373" y="5912868"/>
            <a:ext cx="14845649" cy="2897805"/>
          </a:xfrm>
        </p:spPr>
        <p:txBody>
          <a:bodyPr anchor="b"/>
          <a:lstStyle>
            <a:lvl1pPr marL="0" indent="0">
              <a:buNone/>
              <a:defRPr sz="8441" b="1"/>
            </a:lvl1pPr>
            <a:lvl2pPr marL="1608018" indent="0">
              <a:buNone/>
              <a:defRPr sz="7034" b="1"/>
            </a:lvl2pPr>
            <a:lvl3pPr marL="3216036" indent="0">
              <a:buNone/>
              <a:defRPr sz="6331" b="1"/>
            </a:lvl3pPr>
            <a:lvl4pPr marL="4824054" indent="0">
              <a:buNone/>
              <a:defRPr sz="5627" b="1"/>
            </a:lvl4pPr>
            <a:lvl5pPr marL="6432072" indent="0">
              <a:buNone/>
              <a:defRPr sz="5627" b="1"/>
            </a:lvl5pPr>
            <a:lvl6pPr marL="8040091" indent="0">
              <a:buNone/>
              <a:defRPr sz="5627" b="1"/>
            </a:lvl6pPr>
            <a:lvl7pPr marL="9648109" indent="0">
              <a:buNone/>
              <a:defRPr sz="5627" b="1"/>
            </a:lvl7pPr>
            <a:lvl8pPr marL="11256127" indent="0">
              <a:buNone/>
              <a:defRPr sz="5627" b="1"/>
            </a:lvl8pPr>
            <a:lvl9pPr marL="12864145" indent="0">
              <a:buNone/>
              <a:defRPr sz="562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78373" y="8810673"/>
            <a:ext cx="14845649" cy="1295917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BA86A-FDE0-4413-9D2E-BB25FAA69B2D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78D7-471E-4FA6-B919-31E8D204F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8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BA86A-FDE0-4413-9D2E-BB25FAA69B2D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78D7-471E-4FA6-B919-31E8D204F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BA86A-FDE0-4413-9D2E-BB25FAA69B2D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78D7-471E-4FA6-B919-31E8D204F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7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315" y="1608032"/>
            <a:ext cx="11262686" cy="5628111"/>
          </a:xfrm>
        </p:spPr>
        <p:txBody>
          <a:bodyPr anchor="b"/>
          <a:lstStyle>
            <a:lvl1pPr>
              <a:defRPr sz="1125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5650" y="3472907"/>
            <a:ext cx="17678370" cy="17141171"/>
          </a:xfrm>
        </p:spPr>
        <p:txBody>
          <a:bodyPr/>
          <a:lstStyle>
            <a:lvl1pPr>
              <a:defRPr sz="11255"/>
            </a:lvl1pPr>
            <a:lvl2pPr>
              <a:defRPr sz="9848"/>
            </a:lvl2pPr>
            <a:lvl3pPr>
              <a:defRPr sz="8441"/>
            </a:lvl3pPr>
            <a:lvl4pPr>
              <a:defRPr sz="7034"/>
            </a:lvl4pPr>
            <a:lvl5pPr>
              <a:defRPr sz="7034"/>
            </a:lvl5pPr>
            <a:lvl6pPr>
              <a:defRPr sz="7034"/>
            </a:lvl6pPr>
            <a:lvl7pPr>
              <a:defRPr sz="7034"/>
            </a:lvl7pPr>
            <a:lvl8pPr>
              <a:defRPr sz="7034"/>
            </a:lvl8pPr>
            <a:lvl9pPr>
              <a:defRPr sz="703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5315" y="7236143"/>
            <a:ext cx="11262686" cy="13405849"/>
          </a:xfrm>
        </p:spPr>
        <p:txBody>
          <a:bodyPr/>
          <a:lstStyle>
            <a:lvl1pPr marL="0" indent="0">
              <a:buNone/>
              <a:defRPr sz="5627"/>
            </a:lvl1pPr>
            <a:lvl2pPr marL="1608018" indent="0">
              <a:buNone/>
              <a:defRPr sz="4924"/>
            </a:lvl2pPr>
            <a:lvl3pPr marL="3216036" indent="0">
              <a:buNone/>
              <a:defRPr sz="4221"/>
            </a:lvl3pPr>
            <a:lvl4pPr marL="4824054" indent="0">
              <a:buNone/>
              <a:defRPr sz="3517"/>
            </a:lvl4pPr>
            <a:lvl5pPr marL="6432072" indent="0">
              <a:buNone/>
              <a:defRPr sz="3517"/>
            </a:lvl5pPr>
            <a:lvl6pPr marL="8040091" indent="0">
              <a:buNone/>
              <a:defRPr sz="3517"/>
            </a:lvl6pPr>
            <a:lvl7pPr marL="9648109" indent="0">
              <a:buNone/>
              <a:defRPr sz="3517"/>
            </a:lvl7pPr>
            <a:lvl8pPr marL="11256127" indent="0">
              <a:buNone/>
              <a:defRPr sz="3517"/>
            </a:lvl8pPr>
            <a:lvl9pPr marL="12864145" indent="0">
              <a:buNone/>
              <a:defRPr sz="351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BA86A-FDE0-4413-9D2E-BB25FAA69B2D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78D7-471E-4FA6-B919-31E8D204F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40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315" y="1608032"/>
            <a:ext cx="11262686" cy="5628111"/>
          </a:xfrm>
        </p:spPr>
        <p:txBody>
          <a:bodyPr anchor="b"/>
          <a:lstStyle>
            <a:lvl1pPr>
              <a:defRPr sz="1125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5650" y="3472907"/>
            <a:ext cx="17678370" cy="17141171"/>
          </a:xfrm>
        </p:spPr>
        <p:txBody>
          <a:bodyPr anchor="t"/>
          <a:lstStyle>
            <a:lvl1pPr marL="0" indent="0">
              <a:buNone/>
              <a:defRPr sz="11255"/>
            </a:lvl1pPr>
            <a:lvl2pPr marL="1608018" indent="0">
              <a:buNone/>
              <a:defRPr sz="9848"/>
            </a:lvl2pPr>
            <a:lvl3pPr marL="3216036" indent="0">
              <a:buNone/>
              <a:defRPr sz="8441"/>
            </a:lvl3pPr>
            <a:lvl4pPr marL="4824054" indent="0">
              <a:buNone/>
              <a:defRPr sz="7034"/>
            </a:lvl4pPr>
            <a:lvl5pPr marL="6432072" indent="0">
              <a:buNone/>
              <a:defRPr sz="7034"/>
            </a:lvl5pPr>
            <a:lvl6pPr marL="8040091" indent="0">
              <a:buNone/>
              <a:defRPr sz="7034"/>
            </a:lvl6pPr>
            <a:lvl7pPr marL="9648109" indent="0">
              <a:buNone/>
              <a:defRPr sz="7034"/>
            </a:lvl7pPr>
            <a:lvl8pPr marL="11256127" indent="0">
              <a:buNone/>
              <a:defRPr sz="7034"/>
            </a:lvl8pPr>
            <a:lvl9pPr marL="12864145" indent="0">
              <a:buNone/>
              <a:defRPr sz="703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5315" y="7236143"/>
            <a:ext cx="11262686" cy="13405849"/>
          </a:xfrm>
        </p:spPr>
        <p:txBody>
          <a:bodyPr/>
          <a:lstStyle>
            <a:lvl1pPr marL="0" indent="0">
              <a:buNone/>
              <a:defRPr sz="5627"/>
            </a:lvl1pPr>
            <a:lvl2pPr marL="1608018" indent="0">
              <a:buNone/>
              <a:defRPr sz="4924"/>
            </a:lvl2pPr>
            <a:lvl3pPr marL="3216036" indent="0">
              <a:buNone/>
              <a:defRPr sz="4221"/>
            </a:lvl3pPr>
            <a:lvl4pPr marL="4824054" indent="0">
              <a:buNone/>
              <a:defRPr sz="3517"/>
            </a:lvl4pPr>
            <a:lvl5pPr marL="6432072" indent="0">
              <a:buNone/>
              <a:defRPr sz="3517"/>
            </a:lvl5pPr>
            <a:lvl6pPr marL="8040091" indent="0">
              <a:buNone/>
              <a:defRPr sz="3517"/>
            </a:lvl6pPr>
            <a:lvl7pPr marL="9648109" indent="0">
              <a:buNone/>
              <a:defRPr sz="3517"/>
            </a:lvl7pPr>
            <a:lvl8pPr marL="11256127" indent="0">
              <a:buNone/>
              <a:defRPr sz="3517"/>
            </a:lvl8pPr>
            <a:lvl9pPr marL="12864145" indent="0">
              <a:buNone/>
              <a:defRPr sz="351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BA86A-FDE0-4413-9D2E-BB25FAA69B2D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78D7-471E-4FA6-B919-31E8D204F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30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0767" y="1284197"/>
            <a:ext cx="30118705" cy="4662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0767" y="6420960"/>
            <a:ext cx="30118705" cy="15304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00766" y="22356112"/>
            <a:ext cx="7857054" cy="1284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BA86A-FDE0-4413-9D2E-BB25FAA69B2D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67329" y="22356112"/>
            <a:ext cx="11785580" cy="1284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662418" y="22356112"/>
            <a:ext cx="7857054" cy="1284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A78D7-471E-4FA6-B919-31E8D204F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0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216036" rtl="0" eaLnBrk="1" latinLnBrk="1" hangingPunct="1">
        <a:lnSpc>
          <a:spcPct val="90000"/>
        </a:lnSpc>
        <a:spcBef>
          <a:spcPct val="0"/>
        </a:spcBef>
        <a:buNone/>
        <a:defRPr sz="15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4009" indent="-804009" algn="l" defTabSz="3216036" rtl="0" eaLnBrk="1" latinLnBrk="1" hangingPunct="1">
        <a:lnSpc>
          <a:spcPct val="90000"/>
        </a:lnSpc>
        <a:spcBef>
          <a:spcPts val="3517"/>
        </a:spcBef>
        <a:buFont typeface="Arial" panose="020B0604020202020204" pitchFamily="34" charset="0"/>
        <a:buChar char="•"/>
        <a:defRPr sz="9848" kern="1200">
          <a:solidFill>
            <a:schemeClr val="tx1"/>
          </a:solidFill>
          <a:latin typeface="+mn-lt"/>
          <a:ea typeface="+mn-ea"/>
          <a:cs typeface="+mn-cs"/>
        </a:defRPr>
      </a:lvl1pPr>
      <a:lvl2pPr marL="2412027" indent="-804009" algn="l" defTabSz="3216036" rtl="0" eaLnBrk="1" latinLnBrk="1" hangingPunct="1">
        <a:lnSpc>
          <a:spcPct val="90000"/>
        </a:lnSpc>
        <a:spcBef>
          <a:spcPts val="1759"/>
        </a:spcBef>
        <a:buFont typeface="Arial" panose="020B0604020202020204" pitchFamily="34" charset="0"/>
        <a:buChar char="•"/>
        <a:defRPr sz="8441" kern="1200">
          <a:solidFill>
            <a:schemeClr val="tx1"/>
          </a:solidFill>
          <a:latin typeface="+mn-lt"/>
          <a:ea typeface="+mn-ea"/>
          <a:cs typeface="+mn-cs"/>
        </a:defRPr>
      </a:lvl2pPr>
      <a:lvl3pPr marL="4020045" indent="-804009" algn="l" defTabSz="3216036" rtl="0" eaLnBrk="1" latinLnBrk="1" hangingPunct="1">
        <a:lnSpc>
          <a:spcPct val="90000"/>
        </a:lnSpc>
        <a:spcBef>
          <a:spcPts val="1759"/>
        </a:spcBef>
        <a:buFont typeface="Arial" panose="020B0604020202020204" pitchFamily="34" charset="0"/>
        <a:buChar char="•"/>
        <a:defRPr sz="7034" kern="1200">
          <a:solidFill>
            <a:schemeClr val="tx1"/>
          </a:solidFill>
          <a:latin typeface="+mn-lt"/>
          <a:ea typeface="+mn-ea"/>
          <a:cs typeface="+mn-cs"/>
        </a:defRPr>
      </a:lvl3pPr>
      <a:lvl4pPr marL="5628063" indent="-804009" algn="l" defTabSz="3216036" rtl="0" eaLnBrk="1" latinLnBrk="1" hangingPunct="1">
        <a:lnSpc>
          <a:spcPct val="90000"/>
        </a:lnSpc>
        <a:spcBef>
          <a:spcPts val="1759"/>
        </a:spcBef>
        <a:buFont typeface="Arial" panose="020B0604020202020204" pitchFamily="34" charset="0"/>
        <a:buChar char="•"/>
        <a:defRPr sz="6331" kern="1200">
          <a:solidFill>
            <a:schemeClr val="tx1"/>
          </a:solidFill>
          <a:latin typeface="+mn-lt"/>
          <a:ea typeface="+mn-ea"/>
          <a:cs typeface="+mn-cs"/>
        </a:defRPr>
      </a:lvl4pPr>
      <a:lvl5pPr marL="7236082" indent="-804009" algn="l" defTabSz="3216036" rtl="0" eaLnBrk="1" latinLnBrk="1" hangingPunct="1">
        <a:lnSpc>
          <a:spcPct val="90000"/>
        </a:lnSpc>
        <a:spcBef>
          <a:spcPts val="1759"/>
        </a:spcBef>
        <a:buFont typeface="Arial" panose="020B0604020202020204" pitchFamily="34" charset="0"/>
        <a:buChar char="•"/>
        <a:defRPr sz="6331" kern="1200">
          <a:solidFill>
            <a:schemeClr val="tx1"/>
          </a:solidFill>
          <a:latin typeface="+mn-lt"/>
          <a:ea typeface="+mn-ea"/>
          <a:cs typeface="+mn-cs"/>
        </a:defRPr>
      </a:lvl5pPr>
      <a:lvl6pPr marL="8844100" indent="-804009" algn="l" defTabSz="3216036" rtl="0" eaLnBrk="1" latinLnBrk="1" hangingPunct="1">
        <a:lnSpc>
          <a:spcPct val="90000"/>
        </a:lnSpc>
        <a:spcBef>
          <a:spcPts val="1759"/>
        </a:spcBef>
        <a:buFont typeface="Arial" panose="020B0604020202020204" pitchFamily="34" charset="0"/>
        <a:buChar char="•"/>
        <a:defRPr sz="6331" kern="1200">
          <a:solidFill>
            <a:schemeClr val="tx1"/>
          </a:solidFill>
          <a:latin typeface="+mn-lt"/>
          <a:ea typeface="+mn-ea"/>
          <a:cs typeface="+mn-cs"/>
        </a:defRPr>
      </a:lvl6pPr>
      <a:lvl7pPr marL="10452118" indent="-804009" algn="l" defTabSz="3216036" rtl="0" eaLnBrk="1" latinLnBrk="1" hangingPunct="1">
        <a:lnSpc>
          <a:spcPct val="90000"/>
        </a:lnSpc>
        <a:spcBef>
          <a:spcPts val="1759"/>
        </a:spcBef>
        <a:buFont typeface="Arial" panose="020B0604020202020204" pitchFamily="34" charset="0"/>
        <a:buChar char="•"/>
        <a:defRPr sz="6331" kern="1200">
          <a:solidFill>
            <a:schemeClr val="tx1"/>
          </a:solidFill>
          <a:latin typeface="+mn-lt"/>
          <a:ea typeface="+mn-ea"/>
          <a:cs typeface="+mn-cs"/>
        </a:defRPr>
      </a:lvl7pPr>
      <a:lvl8pPr marL="12060136" indent="-804009" algn="l" defTabSz="3216036" rtl="0" eaLnBrk="1" latinLnBrk="1" hangingPunct="1">
        <a:lnSpc>
          <a:spcPct val="90000"/>
        </a:lnSpc>
        <a:spcBef>
          <a:spcPts val="1759"/>
        </a:spcBef>
        <a:buFont typeface="Arial" panose="020B0604020202020204" pitchFamily="34" charset="0"/>
        <a:buChar char="•"/>
        <a:defRPr sz="6331" kern="1200">
          <a:solidFill>
            <a:schemeClr val="tx1"/>
          </a:solidFill>
          <a:latin typeface="+mn-lt"/>
          <a:ea typeface="+mn-ea"/>
          <a:cs typeface="+mn-cs"/>
        </a:defRPr>
      </a:lvl8pPr>
      <a:lvl9pPr marL="13668154" indent="-804009" algn="l" defTabSz="3216036" rtl="0" eaLnBrk="1" latinLnBrk="1" hangingPunct="1">
        <a:lnSpc>
          <a:spcPct val="90000"/>
        </a:lnSpc>
        <a:spcBef>
          <a:spcPts val="1759"/>
        </a:spcBef>
        <a:buFont typeface="Arial" panose="020B0604020202020204" pitchFamily="34" charset="0"/>
        <a:buChar char="•"/>
        <a:defRPr sz="63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6036" rtl="0" eaLnBrk="1" latinLnBrk="1" hangingPunct="1">
        <a:defRPr sz="6331" kern="1200">
          <a:solidFill>
            <a:schemeClr val="tx1"/>
          </a:solidFill>
          <a:latin typeface="+mn-lt"/>
          <a:ea typeface="+mn-ea"/>
          <a:cs typeface="+mn-cs"/>
        </a:defRPr>
      </a:lvl1pPr>
      <a:lvl2pPr marL="1608018" algn="l" defTabSz="3216036" rtl="0" eaLnBrk="1" latinLnBrk="1" hangingPunct="1">
        <a:defRPr sz="6331" kern="1200">
          <a:solidFill>
            <a:schemeClr val="tx1"/>
          </a:solidFill>
          <a:latin typeface="+mn-lt"/>
          <a:ea typeface="+mn-ea"/>
          <a:cs typeface="+mn-cs"/>
        </a:defRPr>
      </a:lvl2pPr>
      <a:lvl3pPr marL="3216036" algn="l" defTabSz="3216036" rtl="0" eaLnBrk="1" latinLnBrk="1" hangingPunct="1">
        <a:defRPr sz="6331" kern="1200">
          <a:solidFill>
            <a:schemeClr val="tx1"/>
          </a:solidFill>
          <a:latin typeface="+mn-lt"/>
          <a:ea typeface="+mn-ea"/>
          <a:cs typeface="+mn-cs"/>
        </a:defRPr>
      </a:lvl3pPr>
      <a:lvl4pPr marL="4824054" algn="l" defTabSz="3216036" rtl="0" eaLnBrk="1" latinLnBrk="1" hangingPunct="1">
        <a:defRPr sz="6331" kern="1200">
          <a:solidFill>
            <a:schemeClr val="tx1"/>
          </a:solidFill>
          <a:latin typeface="+mn-lt"/>
          <a:ea typeface="+mn-ea"/>
          <a:cs typeface="+mn-cs"/>
        </a:defRPr>
      </a:lvl4pPr>
      <a:lvl5pPr marL="6432072" algn="l" defTabSz="3216036" rtl="0" eaLnBrk="1" latinLnBrk="1" hangingPunct="1">
        <a:defRPr sz="6331" kern="1200">
          <a:solidFill>
            <a:schemeClr val="tx1"/>
          </a:solidFill>
          <a:latin typeface="+mn-lt"/>
          <a:ea typeface="+mn-ea"/>
          <a:cs typeface="+mn-cs"/>
        </a:defRPr>
      </a:lvl5pPr>
      <a:lvl6pPr marL="8040091" algn="l" defTabSz="3216036" rtl="0" eaLnBrk="1" latinLnBrk="1" hangingPunct="1">
        <a:defRPr sz="6331" kern="1200">
          <a:solidFill>
            <a:schemeClr val="tx1"/>
          </a:solidFill>
          <a:latin typeface="+mn-lt"/>
          <a:ea typeface="+mn-ea"/>
          <a:cs typeface="+mn-cs"/>
        </a:defRPr>
      </a:lvl6pPr>
      <a:lvl7pPr marL="9648109" algn="l" defTabSz="3216036" rtl="0" eaLnBrk="1" latinLnBrk="1" hangingPunct="1">
        <a:defRPr sz="6331" kern="1200">
          <a:solidFill>
            <a:schemeClr val="tx1"/>
          </a:solidFill>
          <a:latin typeface="+mn-lt"/>
          <a:ea typeface="+mn-ea"/>
          <a:cs typeface="+mn-cs"/>
        </a:defRPr>
      </a:lvl7pPr>
      <a:lvl8pPr marL="11256127" algn="l" defTabSz="3216036" rtl="0" eaLnBrk="1" latinLnBrk="1" hangingPunct="1">
        <a:defRPr sz="6331" kern="1200">
          <a:solidFill>
            <a:schemeClr val="tx1"/>
          </a:solidFill>
          <a:latin typeface="+mn-lt"/>
          <a:ea typeface="+mn-ea"/>
          <a:cs typeface="+mn-cs"/>
        </a:defRPr>
      </a:lvl8pPr>
      <a:lvl9pPr marL="12864145" algn="l" defTabSz="3216036" rtl="0" eaLnBrk="1" latinLnBrk="1" hangingPunct="1">
        <a:defRPr sz="63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13D0355-5D5C-4FA9-9D34-9B6DE347FCD7}"/>
              </a:ext>
            </a:extLst>
          </p:cNvPr>
          <p:cNvGrpSpPr/>
          <p:nvPr/>
        </p:nvGrpSpPr>
        <p:grpSpPr>
          <a:xfrm>
            <a:off x="1486056" y="7660512"/>
            <a:ext cx="10626627" cy="5229097"/>
            <a:chOff x="356510" y="2433489"/>
            <a:chExt cx="3330525" cy="1638868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8479FE7A-9C71-43AE-8000-4CA30E94B4FB}"/>
                </a:ext>
              </a:extLst>
            </p:cNvPr>
            <p:cNvSpPr txBox="1"/>
            <p:nvPr/>
          </p:nvSpPr>
          <p:spPr>
            <a:xfrm>
              <a:off x="356510" y="2433489"/>
              <a:ext cx="3330525" cy="815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Djunehee</a:t>
              </a:r>
              <a:endParaRPr lang="ko-KR" altLang="en-US" sz="16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02E6705-CF0A-468C-B671-70C73C4B6E08}"/>
                </a:ext>
              </a:extLst>
            </p:cNvPr>
            <p:cNvSpPr txBox="1"/>
            <p:nvPr/>
          </p:nvSpPr>
          <p:spPr>
            <a:xfrm>
              <a:off x="974969" y="3271729"/>
              <a:ext cx="2093611" cy="80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World</a:t>
              </a:r>
              <a:endParaRPr lang="ko-KR" altLang="en-US" sz="1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11A057-3C06-4999-99F7-1D491DB0B37E}"/>
              </a:ext>
            </a:extLst>
          </p:cNvPr>
          <p:cNvSpPr txBox="1"/>
          <p:nvPr/>
        </p:nvSpPr>
        <p:spPr>
          <a:xfrm>
            <a:off x="1385065" y="15051650"/>
            <a:ext cx="10828606" cy="1015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신비의 </a:t>
            </a:r>
            <a:r>
              <a: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나라 </a:t>
            </a:r>
            <a:r>
              <a:rPr lang="en-US" altLang="ko-KR" sz="6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DjuneheeWorld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43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2B03A7-BA35-4605-966C-9C89F80D9DFC}"/>
              </a:ext>
            </a:extLst>
          </p:cNvPr>
          <p:cNvSpPr txBox="1"/>
          <p:nvPr/>
        </p:nvSpPr>
        <p:spPr>
          <a:xfrm>
            <a:off x="1510966" y="266700"/>
            <a:ext cx="2598788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>
                    <a:alpha val="40000"/>
                  </a:srgbClr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15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D5A76A9-2DEA-4D4C-A1B0-E83E74F380A0}"/>
              </a:ext>
            </a:extLst>
          </p:cNvPr>
          <p:cNvSpPr txBox="1"/>
          <p:nvPr/>
        </p:nvSpPr>
        <p:spPr>
          <a:xfrm>
            <a:off x="5084239" y="658346"/>
            <a:ext cx="5177571" cy="1663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주요기능</a:t>
            </a:r>
            <a:endParaRPr lang="ko-KR" altLang="en-US" sz="1021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6688534"/>
            <a:ext cx="13524707" cy="13524707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18716625" y="14139723"/>
            <a:ext cx="13344525" cy="2282068"/>
            <a:chOff x="18716625" y="14139723"/>
            <a:chExt cx="13344525" cy="2282068"/>
          </a:xfrm>
        </p:grpSpPr>
        <p:grpSp>
          <p:nvGrpSpPr>
            <p:cNvPr id="70" name="그룹 69"/>
            <p:cNvGrpSpPr/>
            <p:nvPr/>
          </p:nvGrpSpPr>
          <p:grpSpPr>
            <a:xfrm flipH="1">
              <a:off x="18716625" y="15480688"/>
              <a:ext cx="13344525" cy="360000"/>
              <a:chOff x="4189050" y="7535250"/>
              <a:chExt cx="13344525" cy="360000"/>
            </a:xfrm>
          </p:grpSpPr>
          <p:cxnSp>
            <p:nvCxnSpPr>
              <p:cNvPr id="71" name="직선 연결선 70"/>
              <p:cNvCxnSpPr/>
              <p:nvPr/>
            </p:nvCxnSpPr>
            <p:spPr>
              <a:xfrm>
                <a:off x="4314824" y="7743825"/>
                <a:ext cx="13218751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순서도: 연결자 71"/>
              <p:cNvSpPr/>
              <p:nvPr/>
            </p:nvSpPr>
            <p:spPr>
              <a:xfrm>
                <a:off x="4189050" y="7535250"/>
                <a:ext cx="360000" cy="36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21106086" y="14139723"/>
              <a:ext cx="10955064" cy="2282068"/>
              <a:chOff x="21106086" y="14139723"/>
              <a:chExt cx="10955064" cy="2282068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21203286" y="14645025"/>
                <a:ext cx="898338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6000" dirty="0" smtClean="0">
                    <a:latin typeface="HY견고딕" pitchFamily="18" charset="-127"/>
                    <a:ea typeface="HY견고딕" pitchFamily="18" charset="-127"/>
                  </a:rPr>
                  <a:t>객실 예약</a:t>
                </a:r>
                <a:endParaRPr lang="ko-KR" altLang="en-US" sz="60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1106086" y="15775460"/>
                <a:ext cx="10955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3600" dirty="0" smtClean="0">
                    <a:latin typeface="HY견고딕" pitchFamily="18" charset="-127"/>
                    <a:ea typeface="HY견고딕" pitchFamily="18" charset="-127"/>
                  </a:rPr>
                  <a:t>- </a:t>
                </a:r>
                <a:r>
                  <a:rPr lang="ko-KR" altLang="en-US" sz="3600" dirty="0" smtClean="0">
                    <a:latin typeface="HY견고딕" pitchFamily="18" charset="-127"/>
                    <a:ea typeface="HY견고딕" pitchFamily="18" charset="-127"/>
                  </a:rPr>
                  <a:t>원하는 객실 선택 후 예약</a:t>
                </a:r>
                <a:r>
                  <a:rPr lang="en-US" altLang="ko-KR" sz="3600" dirty="0" smtClean="0">
                    <a:latin typeface="HY견고딕" pitchFamily="18" charset="-127"/>
                    <a:ea typeface="HY견고딕" pitchFamily="18" charset="-127"/>
                  </a:rPr>
                  <a:t>(API)</a:t>
                </a:r>
                <a:r>
                  <a:rPr lang="ko-KR" altLang="en-US" sz="3600" dirty="0" smtClean="0">
                    <a:latin typeface="HY견고딕" pitchFamily="18" charset="-127"/>
                    <a:ea typeface="HY견고딕" pitchFamily="18" charset="-127"/>
                  </a:rPr>
                  <a:t>기능 구현</a:t>
                </a:r>
                <a:endParaRPr lang="ko-KR" altLang="en-US" sz="36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2055" name="Picture 7" descr="C:\Users\1\Desktop\DB관련\주요기능\아이콘1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6675" y="14139723"/>
                <a:ext cx="1485900" cy="1485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8" name="그룹 67"/>
          <p:cNvGrpSpPr/>
          <p:nvPr/>
        </p:nvGrpSpPr>
        <p:grpSpPr>
          <a:xfrm>
            <a:off x="4189050" y="10554538"/>
            <a:ext cx="11984400" cy="2332031"/>
            <a:chOff x="4189050" y="10554538"/>
            <a:chExt cx="11984400" cy="2332031"/>
          </a:xfrm>
        </p:grpSpPr>
        <p:grpSp>
          <p:nvGrpSpPr>
            <p:cNvPr id="57" name="그룹 56"/>
            <p:cNvGrpSpPr/>
            <p:nvPr/>
          </p:nvGrpSpPr>
          <p:grpSpPr>
            <a:xfrm>
              <a:off x="4189050" y="11880238"/>
              <a:ext cx="11984400" cy="360000"/>
              <a:chOff x="4189050" y="7535250"/>
              <a:chExt cx="11984400" cy="360000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4314825" y="7743825"/>
                <a:ext cx="11858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순서도: 연결자 58"/>
              <p:cNvSpPr/>
              <p:nvPr/>
            </p:nvSpPr>
            <p:spPr>
              <a:xfrm>
                <a:off x="4189050" y="7535250"/>
                <a:ext cx="360000" cy="36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6189936" y="11044575"/>
              <a:ext cx="8983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 smtClean="0">
                  <a:latin typeface="HY견고딕" pitchFamily="18" charset="-127"/>
                  <a:ea typeface="HY견고딕" pitchFamily="18" charset="-127"/>
                </a:rPr>
                <a:t>맞춤형 </a:t>
              </a:r>
              <a:r>
                <a:rPr lang="ko-KR" altLang="en-US" sz="6000" dirty="0" err="1" smtClean="0">
                  <a:latin typeface="HY견고딕" pitchFamily="18" charset="-127"/>
                  <a:ea typeface="HY견고딕" pitchFamily="18" charset="-127"/>
                </a:rPr>
                <a:t>어트랙션</a:t>
              </a:r>
              <a:r>
                <a:rPr lang="ko-KR" altLang="en-US" sz="6000" dirty="0" smtClean="0">
                  <a:latin typeface="HY견고딕" pitchFamily="18" charset="-127"/>
                  <a:ea typeface="HY견고딕" pitchFamily="18" charset="-127"/>
                </a:rPr>
                <a:t> 찾기</a:t>
              </a:r>
              <a:endParaRPr lang="ko-KR" altLang="en-US" sz="6000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624" y="10554538"/>
              <a:ext cx="1602782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4549050" y="12240238"/>
              <a:ext cx="10955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600" dirty="0" err="1" smtClean="0">
                  <a:latin typeface="HY견고딕" pitchFamily="18" charset="-127"/>
                  <a:ea typeface="HY견고딕" pitchFamily="18" charset="-127"/>
                </a:rPr>
                <a:t>내키에</a:t>
              </a:r>
              <a:r>
                <a:rPr lang="ko-KR" altLang="en-US" sz="3600" dirty="0" smtClean="0">
                  <a:latin typeface="HY견고딕" pitchFamily="18" charset="-127"/>
                  <a:ea typeface="HY견고딕" pitchFamily="18" charset="-127"/>
                </a:rPr>
                <a:t> 맞는 놀이기구 찾는 기능 구현</a:t>
              </a:r>
              <a:endParaRPr lang="ko-KR" altLang="en-US" sz="36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189050" y="6271192"/>
            <a:ext cx="11315064" cy="2272373"/>
            <a:chOff x="4189050" y="6271192"/>
            <a:chExt cx="11315064" cy="2272373"/>
          </a:xfrm>
        </p:grpSpPr>
        <p:grpSp>
          <p:nvGrpSpPr>
            <p:cNvPr id="51" name="그룹 50"/>
            <p:cNvGrpSpPr/>
            <p:nvPr/>
          </p:nvGrpSpPr>
          <p:grpSpPr>
            <a:xfrm>
              <a:off x="4189050" y="7535250"/>
              <a:ext cx="10179809" cy="360000"/>
              <a:chOff x="4189050" y="7535250"/>
              <a:chExt cx="10179809" cy="360000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4314825" y="7743825"/>
                <a:ext cx="1005403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순서도: 연결자 49"/>
              <p:cNvSpPr/>
              <p:nvPr/>
            </p:nvSpPr>
            <p:spPr>
              <a:xfrm>
                <a:off x="4189050" y="7535250"/>
                <a:ext cx="360000" cy="36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6104211" y="6688534"/>
              <a:ext cx="39377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 err="1" smtClean="0">
                  <a:latin typeface="HY견고딕" pitchFamily="18" charset="-127"/>
                  <a:ea typeface="HY견고딕" pitchFamily="18" charset="-127"/>
                </a:rPr>
                <a:t>챗봇</a:t>
              </a:r>
              <a:r>
                <a:rPr lang="ko-KR" altLang="en-US" sz="6000" dirty="0" smtClean="0">
                  <a:latin typeface="HY견고딕" pitchFamily="18" charset="-127"/>
                  <a:ea typeface="HY견고딕" pitchFamily="18" charset="-127"/>
                </a:rPr>
                <a:t> 기능</a:t>
              </a:r>
              <a:endParaRPr lang="ko-KR" altLang="en-US" sz="6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49050" y="7897234"/>
              <a:ext cx="10955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600" dirty="0" smtClean="0">
                  <a:latin typeface="HY견고딕" pitchFamily="18" charset="-127"/>
                  <a:ea typeface="HY견고딕" pitchFamily="18" charset="-127"/>
                </a:rPr>
                <a:t>원하는 코스 추천해주는 기능 구현</a:t>
              </a:r>
              <a:endParaRPr lang="ko-KR" altLang="en-US" sz="3600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136" y="6271192"/>
              <a:ext cx="1486800" cy="1454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3" name="그룹 72"/>
          <p:cNvGrpSpPr/>
          <p:nvPr/>
        </p:nvGrpSpPr>
        <p:grpSpPr>
          <a:xfrm>
            <a:off x="4189050" y="16090517"/>
            <a:ext cx="12470174" cy="2272786"/>
            <a:chOff x="4189050" y="16090517"/>
            <a:chExt cx="12470174" cy="2272786"/>
          </a:xfrm>
        </p:grpSpPr>
        <p:grpSp>
          <p:nvGrpSpPr>
            <p:cNvPr id="60" name="그룹 59"/>
            <p:cNvGrpSpPr/>
            <p:nvPr/>
          </p:nvGrpSpPr>
          <p:grpSpPr>
            <a:xfrm>
              <a:off x="4189050" y="17480938"/>
              <a:ext cx="11984400" cy="360000"/>
              <a:chOff x="4189050" y="7535250"/>
              <a:chExt cx="11984400" cy="360000"/>
            </a:xfrm>
          </p:grpSpPr>
          <p:cxnSp>
            <p:nvCxnSpPr>
              <p:cNvPr id="61" name="직선 연결선 60"/>
              <p:cNvCxnSpPr/>
              <p:nvPr/>
            </p:nvCxnSpPr>
            <p:spPr>
              <a:xfrm>
                <a:off x="4314825" y="7743825"/>
                <a:ext cx="11858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순서도: 연결자 61"/>
              <p:cNvSpPr/>
              <p:nvPr/>
            </p:nvSpPr>
            <p:spPr>
              <a:xfrm>
                <a:off x="4189050" y="7535250"/>
                <a:ext cx="360000" cy="36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6161361" y="16645275"/>
              <a:ext cx="39377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 err="1" smtClean="0">
                  <a:latin typeface="HY견고딕" pitchFamily="18" charset="-127"/>
                  <a:ea typeface="HY견고딕" pitchFamily="18" charset="-127"/>
                </a:rPr>
                <a:t>굿즈</a:t>
              </a:r>
              <a:r>
                <a:rPr lang="ko-KR" altLang="en-US" sz="6000" dirty="0" smtClean="0">
                  <a:latin typeface="HY견고딕" pitchFamily="18" charset="-127"/>
                  <a:ea typeface="HY견고딕" pitchFamily="18" charset="-127"/>
                </a:rPr>
                <a:t> 구매</a:t>
              </a:r>
              <a:endParaRPr lang="ko-KR" altLang="en-US" sz="6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549049" y="17716972"/>
              <a:ext cx="12110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600" dirty="0" err="1" smtClean="0">
                  <a:latin typeface="HY견고딕" pitchFamily="18" charset="-127"/>
                  <a:ea typeface="HY견고딕" pitchFamily="18" charset="-127"/>
                </a:rPr>
                <a:t>디준희랜드에서</a:t>
              </a:r>
              <a:r>
                <a:rPr lang="ko-KR" altLang="en-US" sz="3600" dirty="0" smtClean="0">
                  <a:latin typeface="HY견고딕" pitchFamily="18" charset="-127"/>
                  <a:ea typeface="HY견고딕" pitchFamily="18" charset="-127"/>
                </a:rPr>
                <a:t> 판매하는 </a:t>
              </a:r>
              <a:r>
                <a:rPr lang="ko-KR" altLang="en-US" sz="3600" dirty="0" err="1" smtClean="0">
                  <a:latin typeface="HY견고딕" pitchFamily="18" charset="-127"/>
                  <a:ea typeface="HY견고딕" pitchFamily="18" charset="-127"/>
                </a:rPr>
                <a:t>굿즈</a:t>
              </a:r>
              <a:r>
                <a:rPr lang="ko-KR" altLang="en-US" sz="3600" dirty="0" smtClean="0">
                  <a:latin typeface="HY견고딕" pitchFamily="18" charset="-127"/>
                  <a:ea typeface="HY견고딕" pitchFamily="18" charset="-127"/>
                </a:rPr>
                <a:t> 구매하는 기능 구현</a:t>
              </a:r>
              <a:endParaRPr lang="ko-KR" altLang="en-US" sz="3600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9049" y="16090517"/>
              <a:ext cx="1486800" cy="1562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4" name="그룹 73"/>
          <p:cNvGrpSpPr/>
          <p:nvPr/>
        </p:nvGrpSpPr>
        <p:grpSpPr>
          <a:xfrm>
            <a:off x="19431000" y="9085081"/>
            <a:ext cx="12630150" cy="2202516"/>
            <a:chOff x="19431000" y="9085081"/>
            <a:chExt cx="12630150" cy="2202516"/>
          </a:xfrm>
        </p:grpSpPr>
        <p:grpSp>
          <p:nvGrpSpPr>
            <p:cNvPr id="65" name="그룹 64"/>
            <p:cNvGrpSpPr/>
            <p:nvPr/>
          </p:nvGrpSpPr>
          <p:grpSpPr>
            <a:xfrm flipH="1">
              <a:off x="19431000" y="10451488"/>
              <a:ext cx="12630150" cy="360000"/>
              <a:chOff x="4189050" y="7535250"/>
              <a:chExt cx="12630150" cy="360000"/>
            </a:xfrm>
          </p:grpSpPr>
          <p:cxnSp>
            <p:nvCxnSpPr>
              <p:cNvPr id="66" name="직선 연결선 65"/>
              <p:cNvCxnSpPr/>
              <p:nvPr/>
            </p:nvCxnSpPr>
            <p:spPr>
              <a:xfrm>
                <a:off x="4314824" y="7743825"/>
                <a:ext cx="1250437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순서도: 연결자 66"/>
              <p:cNvSpPr/>
              <p:nvPr/>
            </p:nvSpPr>
            <p:spPr>
              <a:xfrm>
                <a:off x="4189050" y="7535250"/>
                <a:ext cx="360000" cy="3600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21203286" y="9601875"/>
              <a:ext cx="8983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6000" dirty="0" smtClean="0">
                  <a:latin typeface="HY견고딕" pitchFamily="18" charset="-127"/>
                  <a:ea typeface="HY견고딕" pitchFamily="18" charset="-127"/>
                </a:rPr>
                <a:t>회원제 이용권 </a:t>
              </a:r>
              <a:endParaRPr lang="ko-KR" altLang="en-US" sz="6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106086" y="10641266"/>
              <a:ext cx="10955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dirty="0" smtClean="0"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600" dirty="0" smtClean="0">
                  <a:latin typeface="HY견고딕" pitchFamily="18" charset="-127"/>
                  <a:ea typeface="HY견고딕" pitchFamily="18" charset="-127"/>
                </a:rPr>
                <a:t>회원일 경우 </a:t>
              </a:r>
              <a:r>
                <a:rPr lang="ko-KR" altLang="en-US" sz="3600" dirty="0" err="1" smtClean="0">
                  <a:latin typeface="HY견고딕" pitchFamily="18" charset="-127"/>
                  <a:ea typeface="HY견고딕" pitchFamily="18" charset="-127"/>
                </a:rPr>
                <a:t>랜드</a:t>
              </a:r>
              <a:r>
                <a:rPr lang="ko-KR" altLang="en-US" sz="3600" dirty="0" smtClean="0">
                  <a:latin typeface="HY견고딕" pitchFamily="18" charset="-127"/>
                  <a:ea typeface="HY견고딕" pitchFamily="18" charset="-127"/>
                </a:rPr>
                <a:t> 연간회원권 구매</a:t>
              </a:r>
              <a:r>
                <a:rPr lang="en-US" altLang="ko-KR" sz="3600" dirty="0" smtClean="0">
                  <a:latin typeface="HY견고딕" pitchFamily="18" charset="-127"/>
                  <a:ea typeface="HY견고딕" pitchFamily="18" charset="-127"/>
                </a:rPr>
                <a:t>(API)</a:t>
              </a:r>
              <a:r>
                <a:rPr lang="ko-KR" altLang="en-US" sz="3600" dirty="0" smtClean="0">
                  <a:latin typeface="HY견고딕" pitchFamily="18" charset="-127"/>
                  <a:ea typeface="HY견고딕" pitchFamily="18" charset="-127"/>
                </a:rPr>
                <a:t>기능 구현</a:t>
              </a:r>
              <a:endParaRPr lang="ko-KR" altLang="en-US" sz="3600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775" y="9085081"/>
              <a:ext cx="1486800" cy="1480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4402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3A062BE-8130-47E2-AB7F-B92236C52E1E}"/>
              </a:ext>
            </a:extLst>
          </p:cNvPr>
          <p:cNvSpPr txBox="1"/>
          <p:nvPr/>
        </p:nvSpPr>
        <p:spPr>
          <a:xfrm>
            <a:off x="4543255" y="4814563"/>
            <a:ext cx="4865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신비의 나라 </a:t>
            </a:r>
            <a:r>
              <a:rPr lang="en-US" altLang="ko-KR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!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73" y="13457250"/>
            <a:ext cx="8843352" cy="7277342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3A062BE-8130-47E2-AB7F-B92236C52E1E}"/>
              </a:ext>
            </a:extLst>
          </p:cNvPr>
          <p:cNvSpPr txBox="1"/>
          <p:nvPr/>
        </p:nvSpPr>
        <p:spPr>
          <a:xfrm>
            <a:off x="1486058" y="6561407"/>
            <a:ext cx="10626627" cy="260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Djunehee</a:t>
            </a:r>
            <a:endParaRPr lang="ko-KR" altLang="en-US" sz="16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A062BE-8130-47E2-AB7F-B92236C52E1E}"/>
              </a:ext>
            </a:extLst>
          </p:cNvPr>
          <p:cNvSpPr txBox="1"/>
          <p:nvPr/>
        </p:nvSpPr>
        <p:spPr>
          <a:xfrm>
            <a:off x="2443773" y="9161188"/>
            <a:ext cx="875592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World </a:t>
            </a:r>
            <a:r>
              <a:rPr lang="ko-KR" altLang="en-US" sz="13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로</a:t>
            </a:r>
            <a:r>
              <a:rPr lang="en-US" altLang="ko-KR" sz="13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!</a:t>
            </a:r>
            <a:endParaRPr lang="ko-KR" altLang="en-US" sz="1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2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mph" presetSubtype="2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" presetClass="emph" presetSubtype="2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" presetClass="emph" presetSubtype="2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0"/>
                            </p:stCondLst>
                            <p:childTnLst>
                              <p:par>
                                <p:cTn id="26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/>
      <p:bldP spid="14" grpId="1"/>
      <p:bldP spid="15" grpId="0"/>
      <p:bldP spid="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8E4B647C-FB6A-4ED6-99BA-303BD3285C59}"/>
              </a:ext>
            </a:extLst>
          </p:cNvPr>
          <p:cNvGrpSpPr/>
          <p:nvPr/>
        </p:nvGrpSpPr>
        <p:grpSpPr>
          <a:xfrm>
            <a:off x="18640094" y="8042779"/>
            <a:ext cx="6047558" cy="1537367"/>
            <a:chOff x="5589518" y="2713752"/>
            <a:chExt cx="1895384" cy="481831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2A158BF1-82E0-4882-91E0-65321F0230B0}"/>
                </a:ext>
              </a:extLst>
            </p:cNvPr>
            <p:cNvSpPr txBox="1"/>
            <p:nvPr/>
          </p:nvSpPr>
          <p:spPr>
            <a:xfrm>
              <a:off x="6272143" y="2723835"/>
              <a:ext cx="1212759" cy="398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658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기획의도</a:t>
              </a:r>
              <a:endParaRPr lang="ko-KR" altLang="en-US" sz="7658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01F62F84-7192-4F66-8212-D8B1437D2AED}"/>
                </a:ext>
              </a:extLst>
            </p:cNvPr>
            <p:cNvSpPr/>
            <p:nvPr/>
          </p:nvSpPr>
          <p:spPr>
            <a:xfrm>
              <a:off x="5589518" y="2713752"/>
              <a:ext cx="486649" cy="481831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231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65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765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03E93C9A-49D8-4AAA-B80A-1E45A1505B98}"/>
              </a:ext>
            </a:extLst>
          </p:cNvPr>
          <p:cNvGrpSpPr/>
          <p:nvPr/>
        </p:nvGrpSpPr>
        <p:grpSpPr>
          <a:xfrm>
            <a:off x="18640099" y="10182319"/>
            <a:ext cx="9342372" cy="1537367"/>
            <a:chOff x="5589518" y="2713752"/>
            <a:chExt cx="2928021" cy="481831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B23A5BC-8CFD-4538-B69B-F3575FE4B7A4}"/>
                </a:ext>
              </a:extLst>
            </p:cNvPr>
            <p:cNvSpPr txBox="1"/>
            <p:nvPr/>
          </p:nvSpPr>
          <p:spPr>
            <a:xfrm>
              <a:off x="6272143" y="2723835"/>
              <a:ext cx="2245396" cy="398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658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개발일정 및 도구</a:t>
              </a:r>
              <a:endParaRPr lang="ko-KR" altLang="en-US" sz="7658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301FBEFE-9DA0-4237-9F12-C58E522855CE}"/>
                </a:ext>
              </a:extLst>
            </p:cNvPr>
            <p:cNvSpPr/>
            <p:nvPr/>
          </p:nvSpPr>
          <p:spPr>
            <a:xfrm>
              <a:off x="5589518" y="2713752"/>
              <a:ext cx="486649" cy="481831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231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65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765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72857354-F815-4105-A52F-06C6109EECAB}"/>
              </a:ext>
            </a:extLst>
          </p:cNvPr>
          <p:cNvGrpSpPr/>
          <p:nvPr/>
        </p:nvGrpSpPr>
        <p:grpSpPr>
          <a:xfrm>
            <a:off x="18640091" y="12321859"/>
            <a:ext cx="12371595" cy="1537367"/>
            <a:chOff x="5589518" y="2713752"/>
            <a:chExt cx="3877421" cy="481831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90BF3802-3924-477A-91E6-30B6B0BFADF7}"/>
                </a:ext>
              </a:extLst>
            </p:cNvPr>
            <p:cNvSpPr txBox="1"/>
            <p:nvPr/>
          </p:nvSpPr>
          <p:spPr>
            <a:xfrm>
              <a:off x="6272143" y="2723835"/>
              <a:ext cx="3194796" cy="398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658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데이터 모델링 및 흐름도</a:t>
              </a:r>
              <a:endParaRPr lang="ko-KR" altLang="en-US" sz="7658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1B454C94-B01F-46C8-8AA9-23761FF46130}"/>
                </a:ext>
              </a:extLst>
            </p:cNvPr>
            <p:cNvSpPr/>
            <p:nvPr/>
          </p:nvSpPr>
          <p:spPr>
            <a:xfrm>
              <a:off x="5589518" y="2713752"/>
              <a:ext cx="486649" cy="481831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231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65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765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CEE1D2FC-BBDB-446C-B9FA-DBD9FCCD5190}"/>
              </a:ext>
            </a:extLst>
          </p:cNvPr>
          <p:cNvGrpSpPr/>
          <p:nvPr/>
        </p:nvGrpSpPr>
        <p:grpSpPr>
          <a:xfrm>
            <a:off x="18640094" y="14461398"/>
            <a:ext cx="6047558" cy="1537367"/>
            <a:chOff x="5589518" y="2713752"/>
            <a:chExt cx="1895384" cy="481831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07E49074-4F54-41C5-B01F-2F5C37D94E5E}"/>
                </a:ext>
              </a:extLst>
            </p:cNvPr>
            <p:cNvSpPr txBox="1"/>
            <p:nvPr/>
          </p:nvSpPr>
          <p:spPr>
            <a:xfrm>
              <a:off x="6272143" y="2723835"/>
              <a:ext cx="1212759" cy="398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658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주요기능</a:t>
              </a:r>
              <a:endParaRPr lang="ko-KR" altLang="en-US" sz="7658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0C467EC2-4262-4D97-9B4A-DC9FA830E901}"/>
                </a:ext>
              </a:extLst>
            </p:cNvPr>
            <p:cNvSpPr/>
            <p:nvPr/>
          </p:nvSpPr>
          <p:spPr>
            <a:xfrm>
              <a:off x="5589518" y="2713752"/>
              <a:ext cx="486649" cy="481831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231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65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4</a:t>
              </a:r>
              <a:endParaRPr lang="ko-KR" altLang="en-US" sz="765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CEE1D2FC-BBDB-446C-B9FA-DBD9FCCD5190}"/>
              </a:ext>
            </a:extLst>
          </p:cNvPr>
          <p:cNvGrpSpPr/>
          <p:nvPr/>
        </p:nvGrpSpPr>
        <p:grpSpPr>
          <a:xfrm>
            <a:off x="18640098" y="16372688"/>
            <a:ext cx="10503586" cy="1537367"/>
            <a:chOff x="5589518" y="2713752"/>
            <a:chExt cx="3291961" cy="481831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07E49074-4F54-41C5-B01F-2F5C37D94E5E}"/>
                </a:ext>
              </a:extLst>
            </p:cNvPr>
            <p:cNvSpPr txBox="1"/>
            <p:nvPr/>
          </p:nvSpPr>
          <p:spPr>
            <a:xfrm>
              <a:off x="6272143" y="2723835"/>
              <a:ext cx="2609336" cy="398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658" spc="-479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DjuneheeWorld</a:t>
              </a:r>
              <a:r>
                <a:rPr lang="ko-KR" altLang="en-US" sz="7658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로</a:t>
              </a:r>
              <a:endParaRPr lang="ko-KR" altLang="en-US" sz="7658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0C467EC2-4262-4D97-9B4A-DC9FA830E901}"/>
                </a:ext>
              </a:extLst>
            </p:cNvPr>
            <p:cNvSpPr/>
            <p:nvPr/>
          </p:nvSpPr>
          <p:spPr>
            <a:xfrm>
              <a:off x="5589518" y="2713752"/>
              <a:ext cx="486649" cy="481831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231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65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5</a:t>
              </a:r>
              <a:endParaRPr lang="ko-KR" altLang="en-US" sz="765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7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2B03A7-BA35-4605-966C-9C89F80D9DFC}"/>
              </a:ext>
            </a:extLst>
          </p:cNvPr>
          <p:cNvSpPr txBox="1"/>
          <p:nvPr/>
        </p:nvSpPr>
        <p:spPr>
          <a:xfrm>
            <a:off x="1510966" y="266700"/>
            <a:ext cx="2598789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>
                    <a:alpha val="40000"/>
                  </a:srgbClr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15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D5A76A9-2DEA-4D4C-A1B0-E83E74F380A0}"/>
              </a:ext>
            </a:extLst>
          </p:cNvPr>
          <p:cNvSpPr txBox="1"/>
          <p:nvPr/>
        </p:nvSpPr>
        <p:spPr>
          <a:xfrm>
            <a:off x="5084239" y="658346"/>
            <a:ext cx="5177571" cy="1663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기획의</a:t>
            </a:r>
            <a:r>
              <a:rPr lang="ko-KR" altLang="en-US" sz="10210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도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6676687" y="8546118"/>
            <a:ext cx="21547337" cy="7029471"/>
            <a:chOff x="6676687" y="8546118"/>
            <a:chExt cx="21547337" cy="7029471"/>
          </a:xfrm>
        </p:grpSpPr>
        <p:grpSp>
          <p:nvGrpSpPr>
            <p:cNvPr id="86" name="그룹 85"/>
            <p:cNvGrpSpPr/>
            <p:nvPr/>
          </p:nvGrpSpPr>
          <p:grpSpPr>
            <a:xfrm>
              <a:off x="21195854" y="8546118"/>
              <a:ext cx="7028170" cy="7029471"/>
              <a:chOff x="21195854" y="8546118"/>
              <a:chExt cx="7028170" cy="7029471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21195854" y="8546118"/>
                <a:ext cx="7028170" cy="7029471"/>
              </a:xfrm>
              <a:prstGeom prst="ellipse">
                <a:avLst/>
              </a:prstGeom>
              <a:solidFill>
                <a:srgbClr val="FFC349"/>
              </a:solidFill>
              <a:ln>
                <a:solidFill>
                  <a:srgbClr val="FFC349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9" name="자유형 78"/>
              <p:cNvSpPr/>
              <p:nvPr/>
            </p:nvSpPr>
            <p:spPr>
              <a:xfrm>
                <a:off x="21429212" y="8780474"/>
                <a:ext cx="6561456" cy="6560757"/>
              </a:xfrm>
              <a:custGeom>
                <a:avLst/>
                <a:gdLst>
                  <a:gd name="connsiteX0" fmla="*/ 0 w 6561456"/>
                  <a:gd name="connsiteY0" fmla="*/ 3280379 h 6560757"/>
                  <a:gd name="connsiteX1" fmla="*/ 3280728 w 6561456"/>
                  <a:gd name="connsiteY1" fmla="*/ 0 h 6560757"/>
                  <a:gd name="connsiteX2" fmla="*/ 6561456 w 6561456"/>
                  <a:gd name="connsiteY2" fmla="*/ 3280379 h 6560757"/>
                  <a:gd name="connsiteX3" fmla="*/ 3280728 w 6561456"/>
                  <a:gd name="connsiteY3" fmla="*/ 6560758 h 6560757"/>
                  <a:gd name="connsiteX4" fmla="*/ 0 w 6561456"/>
                  <a:gd name="connsiteY4" fmla="*/ 3280379 h 6560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1456" h="6560757">
                    <a:moveTo>
                      <a:pt x="0" y="3280379"/>
                    </a:moveTo>
                    <a:cubicBezTo>
                      <a:pt x="0" y="1468676"/>
                      <a:pt x="1468832" y="0"/>
                      <a:pt x="3280728" y="0"/>
                    </a:cubicBezTo>
                    <a:cubicBezTo>
                      <a:pt x="5092624" y="0"/>
                      <a:pt x="6561456" y="1468676"/>
                      <a:pt x="6561456" y="3280379"/>
                    </a:cubicBezTo>
                    <a:cubicBezTo>
                      <a:pt x="6561456" y="5092082"/>
                      <a:pt x="5092624" y="6560758"/>
                      <a:pt x="3280728" y="6560758"/>
                    </a:cubicBezTo>
                    <a:cubicBezTo>
                      <a:pt x="1468832" y="6560758"/>
                      <a:pt x="0" y="5092082"/>
                      <a:pt x="0" y="3280379"/>
                    </a:cubicBezTo>
                    <a:close/>
                  </a:path>
                </a:pathLst>
              </a:custGeom>
              <a:ln>
                <a:solidFill>
                  <a:srgbClr val="FFC349"/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06584" tIns="1006008" rIns="1006585" bIns="1006006" numCol="1" spcCol="1270" anchor="ctr" anchorCtr="0">
                <a:noAutofit/>
              </a:bodyPr>
              <a:lstStyle/>
              <a:p>
                <a:pPr lvl="0" algn="ctr" defTabSz="2400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5400" kern="1200" dirty="0" smtClean="0">
                    <a:solidFill>
                      <a:srgbClr val="FF0000"/>
                    </a:solidFill>
                    <a:latin typeface="HY견고딕" pitchFamily="18" charset="-127"/>
                    <a:ea typeface="HY견고딕" pitchFamily="18" charset="-127"/>
                  </a:rPr>
                  <a:t>※</a:t>
                </a:r>
                <a:r>
                  <a:rPr lang="ko-KR" altLang="en-US" sz="5400" kern="1200" dirty="0" smtClean="0">
                    <a:solidFill>
                      <a:srgbClr val="FF0000"/>
                    </a:solidFill>
                    <a:latin typeface="HY견고딕" pitchFamily="18" charset="-127"/>
                    <a:ea typeface="HY견고딕" pitchFamily="18" charset="-127"/>
                  </a:rPr>
                  <a:t>시각적 효과</a:t>
                </a:r>
                <a:endParaRPr lang="en-US" altLang="ko-KR" sz="5400" kern="1200" dirty="0" smtClean="0">
                  <a:solidFill>
                    <a:srgbClr val="FF0000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lvl="0" algn="ctr" defTabSz="2400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3200" kern="1200" dirty="0" smtClean="0">
                    <a:latin typeface="HY견고딕" pitchFamily="18" charset="-127"/>
                    <a:ea typeface="HY견고딕" pitchFamily="18" charset="-127"/>
                  </a:rPr>
                  <a:t>▶ 기존 사이트와 차별화 된 효과</a:t>
                </a:r>
                <a:endParaRPr lang="ko-KR" altLang="en-US" sz="3200" kern="12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3940503" y="8554615"/>
              <a:ext cx="7011242" cy="7011242"/>
              <a:chOff x="13940503" y="8554615"/>
              <a:chExt cx="7011242" cy="7011242"/>
            </a:xfrm>
          </p:grpSpPr>
          <p:sp>
            <p:nvSpPr>
              <p:cNvPr id="80" name="눈물 방울 79"/>
              <p:cNvSpPr/>
              <p:nvPr/>
            </p:nvSpPr>
            <p:spPr>
              <a:xfrm rot="2700000">
                <a:off x="13940503" y="8554615"/>
                <a:ext cx="7011242" cy="7011242"/>
              </a:xfrm>
              <a:prstGeom prst="teardrop">
                <a:avLst>
                  <a:gd name="adj" fmla="val 100000"/>
                </a:avLst>
              </a:prstGeom>
              <a:solidFill>
                <a:srgbClr val="FFC349"/>
              </a:solidFill>
              <a:ln>
                <a:solidFill>
                  <a:srgbClr val="FFC349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1" name="자유형 80"/>
              <p:cNvSpPr/>
              <p:nvPr/>
            </p:nvSpPr>
            <p:spPr>
              <a:xfrm>
                <a:off x="14165396" y="8780474"/>
                <a:ext cx="6561456" cy="6560757"/>
              </a:xfrm>
              <a:custGeom>
                <a:avLst/>
                <a:gdLst>
                  <a:gd name="connsiteX0" fmla="*/ 0 w 6561456"/>
                  <a:gd name="connsiteY0" fmla="*/ 3280379 h 6560757"/>
                  <a:gd name="connsiteX1" fmla="*/ 3280728 w 6561456"/>
                  <a:gd name="connsiteY1" fmla="*/ 0 h 6560757"/>
                  <a:gd name="connsiteX2" fmla="*/ 6561456 w 6561456"/>
                  <a:gd name="connsiteY2" fmla="*/ 3280379 h 6560757"/>
                  <a:gd name="connsiteX3" fmla="*/ 3280728 w 6561456"/>
                  <a:gd name="connsiteY3" fmla="*/ 6560758 h 6560757"/>
                  <a:gd name="connsiteX4" fmla="*/ 0 w 6561456"/>
                  <a:gd name="connsiteY4" fmla="*/ 3280379 h 6560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1456" h="6560757">
                    <a:moveTo>
                      <a:pt x="0" y="3280379"/>
                    </a:moveTo>
                    <a:cubicBezTo>
                      <a:pt x="0" y="1468676"/>
                      <a:pt x="1468832" y="0"/>
                      <a:pt x="3280728" y="0"/>
                    </a:cubicBezTo>
                    <a:cubicBezTo>
                      <a:pt x="5092624" y="0"/>
                      <a:pt x="6561456" y="1468676"/>
                      <a:pt x="6561456" y="3280379"/>
                    </a:cubicBezTo>
                    <a:cubicBezTo>
                      <a:pt x="6561456" y="5092082"/>
                      <a:pt x="5092624" y="6560758"/>
                      <a:pt x="3280728" y="6560758"/>
                    </a:cubicBezTo>
                    <a:cubicBezTo>
                      <a:pt x="1468832" y="6560758"/>
                      <a:pt x="0" y="5092082"/>
                      <a:pt x="0" y="3280379"/>
                    </a:cubicBezTo>
                    <a:close/>
                  </a:path>
                </a:pathLst>
              </a:custGeom>
              <a:ln>
                <a:solidFill>
                  <a:srgbClr val="FFC349"/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06584" tIns="1006008" rIns="1006585" bIns="1006006" numCol="1" spcCol="1270" anchor="ctr" anchorCtr="0">
                <a:noAutofit/>
              </a:bodyPr>
              <a:lstStyle/>
              <a:p>
                <a:pPr lvl="0" algn="ctr" defTabSz="2400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5400" kern="1200" dirty="0" smtClean="0">
                    <a:solidFill>
                      <a:srgbClr val="FF0000"/>
                    </a:solidFill>
                    <a:latin typeface="HY견고딕" pitchFamily="18" charset="-127"/>
                    <a:ea typeface="HY견고딕" pitchFamily="18" charset="-127"/>
                  </a:rPr>
                  <a:t>※</a:t>
                </a:r>
                <a:r>
                  <a:rPr lang="ko-KR" altLang="en-US" sz="5400" kern="1200" dirty="0" smtClean="0">
                    <a:solidFill>
                      <a:srgbClr val="FF0000"/>
                    </a:solidFill>
                    <a:latin typeface="HY견고딕" pitchFamily="18" charset="-127"/>
                    <a:ea typeface="HY견고딕" pitchFamily="18" charset="-127"/>
                  </a:rPr>
                  <a:t>다양한 정보</a:t>
                </a:r>
                <a:endParaRPr lang="en-US" altLang="ko-KR" sz="5400" kern="1200" dirty="0" smtClean="0">
                  <a:solidFill>
                    <a:srgbClr val="FF0000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lvl="0" algn="ctr" defTabSz="2400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3200" kern="1200" dirty="0" smtClean="0">
                    <a:latin typeface="HY견고딕" pitchFamily="18" charset="-127"/>
                    <a:ea typeface="HY견고딕" pitchFamily="18" charset="-127"/>
                  </a:rPr>
                  <a:t>▶ 놀이기구</a:t>
                </a:r>
                <a:r>
                  <a:rPr lang="en-US" altLang="ko-KR" sz="3200" kern="1200" dirty="0" smtClean="0">
                    <a:latin typeface="HY견고딕" pitchFamily="18" charset="-127"/>
                    <a:ea typeface="HY견고딕" pitchFamily="18" charset="-127"/>
                  </a:rPr>
                  <a:t>, </a:t>
                </a:r>
                <a:r>
                  <a:rPr lang="ko-KR" altLang="en-US" sz="3200" kern="1200" dirty="0" smtClean="0">
                    <a:latin typeface="HY견고딕" pitchFamily="18" charset="-127"/>
                    <a:ea typeface="HY견고딕" pitchFamily="18" charset="-127"/>
                  </a:rPr>
                  <a:t>객실</a:t>
                </a:r>
                <a:r>
                  <a:rPr lang="en-US" altLang="ko-KR" sz="3200" kern="1200" dirty="0" smtClean="0">
                    <a:latin typeface="HY견고딕" pitchFamily="18" charset="-127"/>
                    <a:ea typeface="HY견고딕" pitchFamily="18" charset="-127"/>
                  </a:rPr>
                  <a:t>, </a:t>
                </a:r>
                <a:r>
                  <a:rPr lang="ko-KR" altLang="en-US" sz="3200" kern="1200" dirty="0" err="1" smtClean="0">
                    <a:latin typeface="HY견고딕" pitchFamily="18" charset="-127"/>
                    <a:ea typeface="HY견고딕" pitchFamily="18" charset="-127"/>
                  </a:rPr>
                  <a:t>굿즈샵</a:t>
                </a:r>
                <a:r>
                  <a:rPr lang="ko-KR" altLang="en-US" sz="3200" kern="1200" dirty="0" smtClean="0">
                    <a:latin typeface="HY견고딕" pitchFamily="18" charset="-127"/>
                    <a:ea typeface="HY견고딕" pitchFamily="18" charset="-127"/>
                  </a:rPr>
                  <a:t> 등 </a:t>
                </a:r>
                <a:r>
                  <a:rPr lang="ko-KR" altLang="en-US" sz="3200" kern="1200" dirty="0" err="1" smtClean="0">
                    <a:latin typeface="HY견고딕" pitchFamily="18" charset="-127"/>
                    <a:ea typeface="HY견고딕" pitchFamily="18" charset="-127"/>
                  </a:rPr>
                  <a:t>여러정보를</a:t>
                </a:r>
                <a:r>
                  <a:rPr lang="ko-KR" altLang="en-US" sz="3200" kern="1200" dirty="0" smtClean="0">
                    <a:latin typeface="HY견고딕" pitchFamily="18" charset="-127"/>
                    <a:ea typeface="HY견고딕" pitchFamily="18" charset="-127"/>
                  </a:rPr>
                  <a:t> 한눈에</a:t>
                </a:r>
                <a:endParaRPr lang="ko-KR" altLang="en-US" sz="3200" kern="12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6676687" y="8554615"/>
              <a:ext cx="7011242" cy="7011242"/>
              <a:chOff x="6676687" y="8554615"/>
              <a:chExt cx="7011242" cy="7011242"/>
            </a:xfrm>
          </p:grpSpPr>
          <p:sp>
            <p:nvSpPr>
              <p:cNvPr id="82" name="눈물 방울 81"/>
              <p:cNvSpPr/>
              <p:nvPr/>
            </p:nvSpPr>
            <p:spPr>
              <a:xfrm rot="2700000">
                <a:off x="6676687" y="8554615"/>
                <a:ext cx="7011242" cy="7011242"/>
              </a:xfrm>
              <a:prstGeom prst="teardrop">
                <a:avLst>
                  <a:gd name="adj" fmla="val 100000"/>
                </a:avLst>
              </a:prstGeom>
              <a:solidFill>
                <a:srgbClr val="FFC349"/>
              </a:solidFill>
              <a:ln>
                <a:solidFill>
                  <a:srgbClr val="FFC349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자유형 82"/>
              <p:cNvSpPr/>
              <p:nvPr/>
            </p:nvSpPr>
            <p:spPr>
              <a:xfrm>
                <a:off x="6901580" y="8780474"/>
                <a:ext cx="6561456" cy="6560757"/>
              </a:xfrm>
              <a:custGeom>
                <a:avLst/>
                <a:gdLst>
                  <a:gd name="connsiteX0" fmla="*/ 0 w 6561456"/>
                  <a:gd name="connsiteY0" fmla="*/ 3280379 h 6560757"/>
                  <a:gd name="connsiteX1" fmla="*/ 3280728 w 6561456"/>
                  <a:gd name="connsiteY1" fmla="*/ 0 h 6560757"/>
                  <a:gd name="connsiteX2" fmla="*/ 6561456 w 6561456"/>
                  <a:gd name="connsiteY2" fmla="*/ 3280379 h 6560757"/>
                  <a:gd name="connsiteX3" fmla="*/ 3280728 w 6561456"/>
                  <a:gd name="connsiteY3" fmla="*/ 6560758 h 6560757"/>
                  <a:gd name="connsiteX4" fmla="*/ 0 w 6561456"/>
                  <a:gd name="connsiteY4" fmla="*/ 3280379 h 6560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1456" h="6560757">
                    <a:moveTo>
                      <a:pt x="0" y="3280379"/>
                    </a:moveTo>
                    <a:cubicBezTo>
                      <a:pt x="0" y="1468676"/>
                      <a:pt x="1468832" y="0"/>
                      <a:pt x="3280728" y="0"/>
                    </a:cubicBezTo>
                    <a:cubicBezTo>
                      <a:pt x="5092624" y="0"/>
                      <a:pt x="6561456" y="1468676"/>
                      <a:pt x="6561456" y="3280379"/>
                    </a:cubicBezTo>
                    <a:cubicBezTo>
                      <a:pt x="6561456" y="5092082"/>
                      <a:pt x="5092624" y="6560758"/>
                      <a:pt x="3280728" y="6560758"/>
                    </a:cubicBezTo>
                    <a:cubicBezTo>
                      <a:pt x="1468832" y="6560758"/>
                      <a:pt x="0" y="5092082"/>
                      <a:pt x="0" y="3280379"/>
                    </a:cubicBezTo>
                    <a:close/>
                  </a:path>
                </a:pathLst>
              </a:custGeom>
              <a:ln>
                <a:solidFill>
                  <a:srgbClr val="FFC349"/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06584" tIns="1006008" rIns="1006585" bIns="1006006" numCol="1" spcCol="1270" anchor="ctr" anchorCtr="0">
                <a:noAutofit/>
              </a:bodyPr>
              <a:lstStyle/>
              <a:p>
                <a:pPr lvl="0" algn="ctr" defTabSz="2400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5400" kern="1200" dirty="0" smtClean="0">
                    <a:solidFill>
                      <a:srgbClr val="FF0000"/>
                    </a:solidFill>
                    <a:latin typeface="HY견고딕" pitchFamily="18" charset="-127"/>
                    <a:ea typeface="HY견고딕" pitchFamily="18" charset="-127"/>
                  </a:rPr>
                  <a:t>※</a:t>
                </a:r>
                <a:r>
                  <a:rPr lang="ko-KR" altLang="en-US" sz="5400" kern="1200" dirty="0" smtClean="0">
                    <a:solidFill>
                      <a:srgbClr val="FF0000"/>
                    </a:solidFill>
                    <a:latin typeface="HY견고딕" pitchFamily="18" charset="-127"/>
                    <a:ea typeface="HY견고딕" pitchFamily="18" charset="-127"/>
                  </a:rPr>
                  <a:t>편리한 예약</a:t>
                </a:r>
                <a:endParaRPr lang="en-US" altLang="ko-KR" sz="5400" kern="1200" dirty="0" smtClean="0">
                  <a:solidFill>
                    <a:srgbClr val="FF0000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lvl="0" algn="ctr" defTabSz="2400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3200" kern="1200" dirty="0" smtClean="0">
                    <a:latin typeface="HY견고딕" pitchFamily="18" charset="-127"/>
                    <a:ea typeface="HY견고딕" pitchFamily="18" charset="-127"/>
                  </a:rPr>
                  <a:t>▶ 놀이동산</a:t>
                </a:r>
                <a:r>
                  <a:rPr lang="en-US" altLang="ko-KR" sz="3200" kern="1200" dirty="0" smtClean="0">
                    <a:latin typeface="HY견고딕" pitchFamily="18" charset="-127"/>
                    <a:ea typeface="HY견고딕" pitchFamily="18" charset="-127"/>
                  </a:rPr>
                  <a:t>&amp;</a:t>
                </a:r>
                <a:r>
                  <a:rPr lang="ko-KR" altLang="en-US" sz="3200" kern="1200" dirty="0" err="1" smtClean="0">
                    <a:latin typeface="HY견고딕" pitchFamily="18" charset="-127"/>
                    <a:ea typeface="HY견고딕" pitchFamily="18" charset="-127"/>
                  </a:rPr>
                  <a:t>리조트를</a:t>
                </a:r>
                <a:r>
                  <a:rPr lang="ko-KR" altLang="en-US" sz="3200" kern="1200" dirty="0" smtClean="0">
                    <a:latin typeface="HY견고딕" pitchFamily="18" charset="-127"/>
                    <a:ea typeface="HY견고딕" pitchFamily="18" charset="-127"/>
                  </a:rPr>
                  <a:t> 한번에</a:t>
                </a:r>
                <a:endParaRPr lang="ko-KR" altLang="en-US" sz="3200" kern="12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sp>
        <p:nvSpPr>
          <p:cNvPr id="53" name="타원 52"/>
          <p:cNvSpPr/>
          <p:nvPr/>
        </p:nvSpPr>
        <p:spPr>
          <a:xfrm>
            <a:off x="8208910" y="4173770"/>
            <a:ext cx="3600000" cy="3600000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8000"/>
            </a:stretch>
          </a:blipFill>
          <a:ln>
            <a:solidFill>
              <a:srgbClr val="FFC3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5695845" y="4173770"/>
            <a:ext cx="3600000" cy="360000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solidFill>
              <a:srgbClr val="FFC3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6" name="위쪽 화살표 55"/>
          <p:cNvSpPr/>
          <p:nvPr/>
        </p:nvSpPr>
        <p:spPr>
          <a:xfrm>
            <a:off x="9284815" y="7945905"/>
            <a:ext cx="1625390" cy="1313080"/>
          </a:xfrm>
          <a:prstGeom prst="upArrow">
            <a:avLst>
              <a:gd name="adj1" fmla="val 49737"/>
              <a:gd name="adj2" fmla="val 4782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위쪽 화살표 56"/>
          <p:cNvSpPr/>
          <p:nvPr/>
        </p:nvSpPr>
        <p:spPr>
          <a:xfrm>
            <a:off x="16683150" y="7945905"/>
            <a:ext cx="1625390" cy="1313080"/>
          </a:xfrm>
          <a:prstGeom prst="upArrow">
            <a:avLst>
              <a:gd name="adj1" fmla="val 49737"/>
              <a:gd name="adj2" fmla="val 4782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위쪽 화살표 57"/>
          <p:cNvSpPr/>
          <p:nvPr/>
        </p:nvSpPr>
        <p:spPr>
          <a:xfrm>
            <a:off x="23741685" y="7945905"/>
            <a:ext cx="1625390" cy="1313080"/>
          </a:xfrm>
          <a:prstGeom prst="upArrow">
            <a:avLst>
              <a:gd name="adj1" fmla="val 49737"/>
              <a:gd name="adj2" fmla="val 4782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6569992" y="15573323"/>
            <a:ext cx="27007632" cy="6209764"/>
            <a:chOff x="6569992" y="15573323"/>
            <a:chExt cx="27007632" cy="6209764"/>
          </a:xfrm>
        </p:grpSpPr>
        <p:grpSp>
          <p:nvGrpSpPr>
            <p:cNvPr id="76" name="그룹 75"/>
            <p:cNvGrpSpPr/>
            <p:nvPr/>
          </p:nvGrpSpPr>
          <p:grpSpPr>
            <a:xfrm rot="197704">
              <a:off x="25880715" y="15573323"/>
              <a:ext cx="7696909" cy="5168187"/>
              <a:chOff x="27895375" y="14658326"/>
              <a:chExt cx="7696909" cy="5168187"/>
            </a:xfrm>
          </p:grpSpPr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983094">
                <a:off x="27895375" y="14658326"/>
                <a:ext cx="7696909" cy="5168187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 rot="19901912">
                <a:off x="30744936" y="16731803"/>
                <a:ext cx="264687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dirty="0" smtClean="0">
                    <a:latin typeface="HY견고딕" pitchFamily="18" charset="-127"/>
                    <a:ea typeface="HY견고딕" pitchFamily="18" charset="-127"/>
                  </a:rPr>
                  <a:t>벤치마킹</a:t>
                </a:r>
                <a:endParaRPr lang="ko-KR" altLang="en-US" sz="48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6569992" y="18538289"/>
              <a:ext cx="21023280" cy="3244798"/>
              <a:chOff x="6969558" y="17100061"/>
              <a:chExt cx="21023280" cy="3244798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7" t="7770" r="11440" b="5511"/>
              <a:stretch/>
            </p:blipFill>
            <p:spPr>
              <a:xfrm>
                <a:off x="6969558" y="17173034"/>
                <a:ext cx="3292252" cy="3171825"/>
              </a:xfrm>
              <a:prstGeom prst="ellipse">
                <a:avLst/>
              </a:prstGeom>
              <a:ln w="63500" cap="rnd">
                <a:solidFill>
                  <a:schemeClr val="tx2">
                    <a:lumMod val="50000"/>
                  </a:schemeClr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76" r="16510" b="25343"/>
              <a:stretch/>
            </p:blipFill>
            <p:spPr>
              <a:xfrm>
                <a:off x="11291692" y="17100062"/>
                <a:ext cx="3286799" cy="3244797"/>
              </a:xfrm>
              <a:prstGeom prst="ellipse">
                <a:avLst/>
              </a:prstGeom>
              <a:ln w="63500" cap="rnd">
                <a:solidFill>
                  <a:schemeClr val="tx2">
                    <a:lumMod val="50000"/>
                  </a:schemeClr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85" t="7284" r="17685" b="7284"/>
              <a:stretch/>
            </p:blipFill>
            <p:spPr>
              <a:xfrm>
                <a:off x="15813993" y="17100061"/>
                <a:ext cx="3292252" cy="3244797"/>
              </a:xfrm>
              <a:prstGeom prst="ellipse">
                <a:avLst/>
              </a:prstGeom>
              <a:ln w="63500" cap="rnd">
                <a:solidFill>
                  <a:schemeClr val="tx2">
                    <a:lumMod val="50000"/>
                  </a:schemeClr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7" t="17214" r="23951" b="12825"/>
              <a:stretch/>
            </p:blipFill>
            <p:spPr>
              <a:xfrm>
                <a:off x="20454886" y="17100062"/>
                <a:ext cx="3286799" cy="3244797"/>
              </a:xfrm>
              <a:prstGeom prst="ellipse">
                <a:avLst/>
              </a:prstGeom>
              <a:ln w="63500" cap="rnd">
                <a:solidFill>
                  <a:schemeClr val="tx2">
                    <a:lumMod val="50000"/>
                  </a:schemeClr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15922" y="17100062"/>
                <a:ext cx="3276916" cy="3244797"/>
              </a:xfrm>
              <a:prstGeom prst="ellipse">
                <a:avLst/>
              </a:prstGeom>
              <a:ln w="63500" cap="rnd">
                <a:solidFill>
                  <a:schemeClr val="tx2">
                    <a:lumMod val="50000"/>
                  </a:schemeClr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  <p:sp>
        <p:nvSpPr>
          <p:cNvPr id="73" name="타원 72"/>
          <p:cNvSpPr/>
          <p:nvPr/>
        </p:nvSpPr>
        <p:spPr>
          <a:xfrm>
            <a:off x="22754380" y="4173770"/>
            <a:ext cx="3600000" cy="3600000"/>
          </a:xfrm>
          <a:prstGeom prst="ellipse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0" r="-30000"/>
            </a:stretch>
          </a:blipFill>
          <a:ln>
            <a:solidFill>
              <a:srgbClr val="FFC34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12456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8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2B03A7-BA35-4605-966C-9C89F80D9DFC}"/>
              </a:ext>
            </a:extLst>
          </p:cNvPr>
          <p:cNvSpPr txBox="1"/>
          <p:nvPr/>
        </p:nvSpPr>
        <p:spPr>
          <a:xfrm>
            <a:off x="1510966" y="266700"/>
            <a:ext cx="2598789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>
                    <a:alpha val="40000"/>
                  </a:srgbClr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15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44A20E-4098-4442-B513-8BC8B661E753}"/>
              </a:ext>
            </a:extLst>
          </p:cNvPr>
          <p:cNvSpPr/>
          <p:nvPr/>
        </p:nvSpPr>
        <p:spPr>
          <a:xfrm>
            <a:off x="4621128" y="5206277"/>
            <a:ext cx="25677991" cy="3255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38"/>
              </a:spcBef>
              <a:spcAft>
                <a:spcPts val="1595"/>
              </a:spcAft>
              <a:tabLst>
                <a:tab pos="194227" algn="l"/>
                <a:tab pos="310761" algn="l"/>
              </a:tabLst>
            </a:pPr>
            <a:r>
              <a:rPr lang="en-US" altLang="ko-KR" sz="11500" spc="-479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rPr>
              <a:t>DjuneheeWorld</a:t>
            </a:r>
            <a:r>
              <a:rPr lang="en-US" altLang="ko-KR" sz="115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5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rPr>
              <a:t>개발일정</a:t>
            </a:r>
            <a:endParaRPr lang="ko-KR" altLang="en-US" sz="1150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DC3B1062-CB0F-4D0B-B412-0569C7589AA3}"/>
              </a:ext>
            </a:extLst>
          </p:cNvPr>
          <p:cNvCxnSpPr/>
          <p:nvPr/>
        </p:nvCxnSpPr>
        <p:spPr>
          <a:xfrm>
            <a:off x="4016173" y="15452622"/>
            <a:ext cx="25845389" cy="0"/>
          </a:xfrm>
          <a:prstGeom prst="line">
            <a:avLst/>
          </a:prstGeom>
          <a:ln w="28575">
            <a:solidFill>
              <a:srgbClr val="2318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눈물 방울 7">
            <a:extLst>
              <a:ext uri="{FF2B5EF4-FFF2-40B4-BE49-F238E27FC236}">
                <a16:creationId xmlns="" xmlns:a16="http://schemas.microsoft.com/office/drawing/2014/main" id="{373476D2-D327-4BE4-9104-900B175AF5A3}"/>
              </a:ext>
            </a:extLst>
          </p:cNvPr>
          <p:cNvSpPr/>
          <p:nvPr/>
        </p:nvSpPr>
        <p:spPr>
          <a:xfrm rot="19059099">
            <a:off x="9448349" y="16720329"/>
            <a:ext cx="3829688" cy="3829688"/>
          </a:xfrm>
          <a:prstGeom prst="teardrop">
            <a:avLst/>
          </a:prstGeom>
          <a:solidFill>
            <a:srgbClr val="FFC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595" tIns="124299" rIns="248595" bIns="12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spc="-479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눈물 방울 8">
            <a:extLst>
              <a:ext uri="{FF2B5EF4-FFF2-40B4-BE49-F238E27FC236}">
                <a16:creationId xmlns="" xmlns:a16="http://schemas.microsoft.com/office/drawing/2014/main" id="{4AB62062-9B30-482C-A2DD-85464FFF01AA}"/>
              </a:ext>
            </a:extLst>
          </p:cNvPr>
          <p:cNvSpPr/>
          <p:nvPr/>
        </p:nvSpPr>
        <p:spPr>
          <a:xfrm rot="19059099">
            <a:off x="20599718" y="16720329"/>
            <a:ext cx="3829688" cy="3829688"/>
          </a:xfrm>
          <a:prstGeom prst="teardrop">
            <a:avLst/>
          </a:prstGeom>
          <a:solidFill>
            <a:srgbClr val="FFC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595" tIns="124299" rIns="248595" bIns="12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spc="-479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눈물 방울 9">
            <a:extLst>
              <a:ext uri="{FF2B5EF4-FFF2-40B4-BE49-F238E27FC236}">
                <a16:creationId xmlns="" xmlns:a16="http://schemas.microsoft.com/office/drawing/2014/main" id="{ED916777-2BBD-438F-ADC1-B21E5C411CE3}"/>
              </a:ext>
            </a:extLst>
          </p:cNvPr>
          <p:cNvSpPr/>
          <p:nvPr/>
        </p:nvSpPr>
        <p:spPr>
          <a:xfrm rot="8100000">
            <a:off x="15024029" y="10352351"/>
            <a:ext cx="3829688" cy="3829688"/>
          </a:xfrm>
          <a:prstGeom prst="teardrop">
            <a:avLst/>
          </a:prstGeom>
          <a:solidFill>
            <a:srgbClr val="46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endParaRPr lang="ko-KR" altLang="en-US" sz="5400" spc="-47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눈물 방울 11">
            <a:extLst>
              <a:ext uri="{FF2B5EF4-FFF2-40B4-BE49-F238E27FC236}">
                <a16:creationId xmlns="" xmlns:a16="http://schemas.microsoft.com/office/drawing/2014/main" id="{E3F7FC56-5106-4A50-A2E1-EFC21B3C1BC1}"/>
              </a:ext>
            </a:extLst>
          </p:cNvPr>
          <p:cNvSpPr/>
          <p:nvPr/>
        </p:nvSpPr>
        <p:spPr>
          <a:xfrm rot="8100000">
            <a:off x="25984903" y="10352344"/>
            <a:ext cx="3829688" cy="3829688"/>
          </a:xfrm>
          <a:prstGeom prst="teardrop">
            <a:avLst/>
          </a:prstGeom>
          <a:solidFill>
            <a:srgbClr val="46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endParaRPr lang="ko-KR" altLang="en-US" sz="5400" spc="-47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8B46E45F-59AD-4098-B9EC-7CD4658C3621}"/>
              </a:ext>
            </a:extLst>
          </p:cNvPr>
          <p:cNvSpPr/>
          <p:nvPr/>
        </p:nvSpPr>
        <p:spPr>
          <a:xfrm>
            <a:off x="16700150" y="15213907"/>
            <a:ext cx="477448" cy="477448"/>
          </a:xfrm>
          <a:prstGeom prst="ellipse">
            <a:avLst/>
          </a:prstGeom>
          <a:solidFill>
            <a:srgbClr val="46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endParaRPr lang="ko-KR" altLang="en-US" sz="5400" spc="-47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9A17B22C-C37C-443C-A9A2-AB866C48EB9F}"/>
              </a:ext>
            </a:extLst>
          </p:cNvPr>
          <p:cNvSpPr/>
          <p:nvPr/>
        </p:nvSpPr>
        <p:spPr>
          <a:xfrm>
            <a:off x="11203508" y="15213907"/>
            <a:ext cx="477448" cy="477448"/>
          </a:xfrm>
          <a:prstGeom prst="ellipse">
            <a:avLst/>
          </a:prstGeom>
          <a:solidFill>
            <a:srgbClr val="FFC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595" tIns="124299" rIns="248595" bIns="12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spc="-479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111714B3-AFFC-4908-8838-412FD41FBF6E}"/>
              </a:ext>
            </a:extLst>
          </p:cNvPr>
          <p:cNvSpPr/>
          <p:nvPr/>
        </p:nvSpPr>
        <p:spPr>
          <a:xfrm>
            <a:off x="22424637" y="15213907"/>
            <a:ext cx="477448" cy="477448"/>
          </a:xfrm>
          <a:prstGeom prst="ellipse">
            <a:avLst/>
          </a:prstGeom>
          <a:solidFill>
            <a:srgbClr val="FFC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595" tIns="124299" rIns="248595" bIns="12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spc="-479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EDAFD295-009C-481B-AD7E-23A5F283C322}"/>
              </a:ext>
            </a:extLst>
          </p:cNvPr>
          <p:cNvSpPr/>
          <p:nvPr/>
        </p:nvSpPr>
        <p:spPr>
          <a:xfrm>
            <a:off x="27661024" y="15213907"/>
            <a:ext cx="477448" cy="477448"/>
          </a:xfrm>
          <a:prstGeom prst="ellipse">
            <a:avLst/>
          </a:prstGeom>
          <a:solidFill>
            <a:srgbClr val="46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endParaRPr lang="ko-KR" altLang="en-US" sz="5400" spc="-479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9F1277E-50B9-4F4A-B1C1-422E12EE21F9}"/>
              </a:ext>
            </a:extLst>
          </p:cNvPr>
          <p:cNvSpPr/>
          <p:nvPr/>
        </p:nvSpPr>
        <p:spPr>
          <a:xfrm>
            <a:off x="9114412" y="11851787"/>
            <a:ext cx="5847450" cy="1084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기획회</a:t>
            </a:r>
            <a:r>
              <a:rPr lang="ko-KR" altLang="en-US" sz="4500" b="1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의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팀 규칙 설정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en-US" altLang="ko-KR" sz="4500" b="1" spc="-479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JobList</a:t>
            </a:r>
            <a:r>
              <a: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작성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DB</a:t>
            </a: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정의서 작성</a:t>
            </a:r>
            <a:endParaRPr lang="en-US" altLang="ko-KR" sz="4500" b="1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C2CBE8D-D611-4AFB-B1E9-75DFDB3B13C6}"/>
              </a:ext>
            </a:extLst>
          </p:cNvPr>
          <p:cNvSpPr/>
          <p:nvPr/>
        </p:nvSpPr>
        <p:spPr>
          <a:xfrm>
            <a:off x="14347795" y="17529595"/>
            <a:ext cx="5847450" cy="1084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스토리보드 작성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템플릿 정하기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Include </a:t>
            </a: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설정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회원관리 기능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61741F4B-7D3A-402A-ABD2-7007C6293710}"/>
              </a:ext>
            </a:extLst>
          </p:cNvPr>
          <p:cNvSpPr/>
          <p:nvPr/>
        </p:nvSpPr>
        <p:spPr>
          <a:xfrm>
            <a:off x="15271847" y="11397781"/>
            <a:ext cx="3334039" cy="1959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3~5</a:t>
            </a:r>
            <a:r>
              <a:rPr lang="ko-KR" altLang="en-US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endParaRPr lang="en-US" altLang="ko-KR" sz="4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(20.09.10 ~</a:t>
            </a:r>
          </a:p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20.09.29)</a:t>
            </a:r>
            <a:endParaRPr lang="ko-KR" altLang="en-US" sz="480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9795EF8-BF8F-4F19-AD6B-0A036DDAB614}"/>
              </a:ext>
            </a:extLst>
          </p:cNvPr>
          <p:cNvSpPr/>
          <p:nvPr/>
        </p:nvSpPr>
        <p:spPr>
          <a:xfrm>
            <a:off x="26232721" y="11397781"/>
            <a:ext cx="3334039" cy="1959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8</a:t>
            </a:r>
            <a:r>
              <a:rPr lang="ko-KR" altLang="en-US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endParaRPr lang="en-US" altLang="ko-KR" sz="4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(20.10.19 ~</a:t>
            </a:r>
          </a:p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20.10.23)</a:t>
            </a:r>
            <a:endParaRPr lang="ko-KR" altLang="en-US" sz="480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04B8F5-457F-43DF-84B7-34F1524D7869}"/>
              </a:ext>
            </a:extLst>
          </p:cNvPr>
          <p:cNvSpPr/>
          <p:nvPr/>
        </p:nvSpPr>
        <p:spPr>
          <a:xfrm>
            <a:off x="9633044" y="17491209"/>
            <a:ext cx="3334039" cy="1959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endParaRPr lang="en-US" altLang="ko-KR" sz="4800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(20.09.01 ~</a:t>
            </a:r>
          </a:p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20.09.09)</a:t>
            </a:r>
            <a:endParaRPr lang="ko-KR" altLang="en-US" sz="480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03D35614-9C9C-43AB-8F3F-3B1097947EC9}"/>
              </a:ext>
            </a:extLst>
          </p:cNvPr>
          <p:cNvSpPr/>
          <p:nvPr/>
        </p:nvSpPr>
        <p:spPr>
          <a:xfrm>
            <a:off x="20807025" y="17491209"/>
            <a:ext cx="3334039" cy="1959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6~7</a:t>
            </a:r>
            <a:r>
              <a:rPr lang="ko-KR" altLang="en-US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endParaRPr lang="en-US" altLang="ko-KR" sz="4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(20.10.05 ~</a:t>
            </a:r>
          </a:p>
          <a:p>
            <a:pPr algn="ctr">
              <a:spcBef>
                <a:spcPts val="546"/>
              </a:spcBef>
              <a:tabLst>
                <a:tab pos="194227" algn="l"/>
                <a:tab pos="310761" algn="l"/>
              </a:tabLst>
            </a:pPr>
            <a:r>
              <a: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20.10.16)</a:t>
            </a:r>
            <a:endParaRPr lang="ko-KR" altLang="en-US" sz="480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9F1277E-50B9-4F4A-B1C1-422E12EE21F9}"/>
              </a:ext>
            </a:extLst>
          </p:cNvPr>
          <p:cNvSpPr/>
          <p:nvPr/>
        </p:nvSpPr>
        <p:spPr>
          <a:xfrm>
            <a:off x="20380460" y="11851787"/>
            <a:ext cx="5847450" cy="1084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업무분</a:t>
            </a:r>
            <a:r>
              <a:rPr lang="ko-KR" altLang="en-US" sz="4500" b="1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담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API </a:t>
            </a: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사용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코</a:t>
            </a:r>
            <a:r>
              <a:rPr lang="ko-KR" altLang="en-US" sz="4500" b="1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딩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차 </a:t>
            </a:r>
            <a:r>
              <a: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TEST</a:t>
            </a:r>
            <a:endParaRPr lang="en-US" altLang="ko-KR" sz="4500" b="1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BC2CBE8D-D611-4AFB-B1E9-75DFDB3B13C6}"/>
              </a:ext>
            </a:extLst>
          </p:cNvPr>
          <p:cNvSpPr/>
          <p:nvPr/>
        </p:nvSpPr>
        <p:spPr>
          <a:xfrm>
            <a:off x="25565974" y="17529595"/>
            <a:ext cx="5847450" cy="1084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차 </a:t>
            </a:r>
            <a:r>
              <a: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TEST</a:t>
            </a: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모델</a:t>
            </a:r>
            <a:r>
              <a:rPr lang="ko-KR" altLang="en-US" sz="4500" b="1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링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 startAt="3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최종점검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 startAt="3"/>
              <a:tabLst>
                <a:tab pos="194227" algn="l"/>
                <a:tab pos="310761" algn="l"/>
              </a:tabLst>
            </a:pPr>
            <a:r>
              <a:rPr lang="ko-KR" altLang="en-US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발</a:t>
            </a:r>
            <a:r>
              <a:rPr lang="ko-KR" altLang="en-US" sz="4500" b="1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표</a:t>
            </a: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  <a:p>
            <a:pPr marL="914400" indent="-914400">
              <a:spcBef>
                <a:spcPts val="546"/>
              </a:spcBef>
              <a:buAutoNum type="arabicPeriod"/>
              <a:tabLst>
                <a:tab pos="194227" algn="l"/>
                <a:tab pos="310761" algn="l"/>
              </a:tabLst>
            </a:pPr>
            <a:endParaRPr lang="en-US" altLang="ko-KR" sz="4500" b="1" spc="-479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D5A76A9-2DEA-4D4C-A1B0-E83E74F380A0}"/>
              </a:ext>
            </a:extLst>
          </p:cNvPr>
          <p:cNvSpPr txBox="1"/>
          <p:nvPr/>
        </p:nvSpPr>
        <p:spPr>
          <a:xfrm>
            <a:off x="5084239" y="658346"/>
            <a:ext cx="9671430" cy="1663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개발일정 및 도구</a:t>
            </a:r>
            <a:endParaRPr lang="ko-KR" altLang="en-US" sz="1021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19676" y="10352344"/>
            <a:ext cx="5847450" cy="7549974"/>
            <a:chOff x="3419676" y="10352344"/>
            <a:chExt cx="5847450" cy="7549974"/>
          </a:xfrm>
        </p:grpSpPr>
        <p:sp>
          <p:nvSpPr>
            <p:cNvPr id="11" name="눈물 방울 10">
              <a:extLst>
                <a:ext uri="{FF2B5EF4-FFF2-40B4-BE49-F238E27FC236}">
                  <a16:creationId xmlns="" xmlns:a16="http://schemas.microsoft.com/office/drawing/2014/main" id="{56F3CF21-1574-4A63-9B81-6571AB65DD93}"/>
                </a:ext>
              </a:extLst>
            </p:cNvPr>
            <p:cNvSpPr/>
            <p:nvPr/>
          </p:nvSpPr>
          <p:spPr>
            <a:xfrm rot="8100000">
              <a:off x="4046959" y="10352344"/>
              <a:ext cx="3829688" cy="3829688"/>
            </a:xfrm>
            <a:prstGeom prst="teardrop">
              <a:avLst/>
            </a:prstGeom>
            <a:solidFill>
              <a:srgbClr val="467FC2"/>
            </a:solidFill>
            <a:ln>
              <a:solidFill>
                <a:srgbClr val="467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546"/>
                </a:spcBef>
                <a:tabLst>
                  <a:tab pos="194227" algn="l"/>
                  <a:tab pos="310761" algn="l"/>
                </a:tabLst>
              </a:pPr>
              <a:endParaRPr lang="ko-KR" altLang="en-US" sz="5400" spc="-479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F11C5684-BE03-417F-A12D-1588535A949E}"/>
                </a:ext>
              </a:extLst>
            </p:cNvPr>
            <p:cNvSpPr/>
            <p:nvPr/>
          </p:nvSpPr>
          <p:spPr>
            <a:xfrm>
              <a:off x="5723078" y="15213907"/>
              <a:ext cx="477448" cy="477448"/>
            </a:xfrm>
            <a:prstGeom prst="ellipse">
              <a:avLst/>
            </a:prstGeom>
            <a:solidFill>
              <a:srgbClr val="467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546"/>
                </a:spcBef>
                <a:tabLst>
                  <a:tab pos="194227" algn="l"/>
                  <a:tab pos="310761" algn="l"/>
                </a:tabLst>
              </a:pPr>
              <a:endParaRPr lang="ko-KR" altLang="en-US" sz="5400" spc="-479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DCAD5EF-42E9-49EE-A1DB-2B8C15092F09}"/>
                </a:ext>
              </a:extLst>
            </p:cNvPr>
            <p:cNvSpPr/>
            <p:nvPr/>
          </p:nvSpPr>
          <p:spPr>
            <a:xfrm>
              <a:off x="4294775" y="11397781"/>
              <a:ext cx="3334039" cy="19593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46"/>
                </a:spcBef>
                <a:tabLst>
                  <a:tab pos="194227" algn="l"/>
                  <a:tab pos="310761" algn="l"/>
                </a:tabLst>
              </a:pPr>
              <a:r>
                <a:rPr lang="en-US" altLang="ko-KR" sz="4800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ko-KR" altLang="en-US" sz="4800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주차</a:t>
              </a:r>
              <a:endParaRPr lang="en-US" altLang="ko-KR" sz="48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spcBef>
                  <a:spcPts val="546"/>
                </a:spcBef>
                <a:tabLst>
                  <a:tab pos="194227" algn="l"/>
                  <a:tab pos="310761" algn="l"/>
                </a:tabLst>
              </a:pPr>
              <a:r>
                <a:rPr lang="en-US" altLang="ko-KR" sz="4800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(20.08.26 ~</a:t>
              </a:r>
            </a:p>
            <a:p>
              <a:pPr algn="ctr">
                <a:spcBef>
                  <a:spcPts val="546"/>
                </a:spcBef>
                <a:tabLst>
                  <a:tab pos="194227" algn="l"/>
                  <a:tab pos="310761" algn="l"/>
                </a:tabLst>
              </a:pPr>
              <a:r>
                <a:rPr lang="en-US" altLang="ko-KR" sz="4800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20.08.31)</a:t>
              </a:r>
              <a:endParaRPr lang="ko-KR" altLang="en-US" sz="4800" spc="-479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E9F1277E-50B9-4F4A-B1C1-422E12EE21F9}"/>
                </a:ext>
              </a:extLst>
            </p:cNvPr>
            <p:cNvSpPr/>
            <p:nvPr/>
          </p:nvSpPr>
          <p:spPr>
            <a:xfrm>
              <a:off x="3419676" y="16817501"/>
              <a:ext cx="5847450" cy="10848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indent="-914400">
                <a:spcBef>
                  <a:spcPts val="546"/>
                </a:spcBef>
                <a:buAutoNum type="arabicPeriod"/>
                <a:tabLst>
                  <a:tab pos="194227" algn="l"/>
                  <a:tab pos="310761" algn="l"/>
                </a:tabLst>
              </a:pPr>
              <a:r>
                <a:rPr lang="ko-KR" altLang="en-US" sz="4500" b="1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주제선정</a:t>
              </a:r>
              <a:endPara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914400" indent="-914400">
                <a:spcBef>
                  <a:spcPts val="546"/>
                </a:spcBef>
                <a:buAutoNum type="arabicPeriod"/>
                <a:tabLst>
                  <a:tab pos="194227" algn="l"/>
                  <a:tab pos="310761" algn="l"/>
                </a:tabLst>
              </a:pPr>
              <a:r>
                <a:rPr lang="ko-KR" altLang="en-US" sz="4500" b="1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팀 명정하기</a:t>
              </a:r>
              <a:endParaRPr lang="en-US" altLang="ko-KR" sz="4500" b="1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914400" indent="-914400">
                <a:spcBef>
                  <a:spcPts val="546"/>
                </a:spcBef>
                <a:buAutoNum type="arabicPeriod"/>
                <a:tabLst>
                  <a:tab pos="194227" algn="l"/>
                  <a:tab pos="310761" algn="l"/>
                </a:tabLst>
              </a:pPr>
              <a:r>
                <a:rPr lang="ko-KR" altLang="en-US" sz="4500" b="1" spc="-479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31816"/>
                  </a:solidFill>
                  <a:latin typeface="HY견고딕" pitchFamily="18" charset="-127"/>
                  <a:ea typeface="HY견고딕" pitchFamily="18" charset="-127"/>
                </a:rPr>
                <a:t>프로젝트 명 정하기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179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9" grpId="0"/>
      <p:bldP spid="21" grpId="0"/>
      <p:bldP spid="23" grpId="0"/>
      <p:bldP spid="25" grpId="0"/>
      <p:bldP spid="26" grpId="0"/>
      <p:bldP spid="27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2B03A7-BA35-4605-966C-9C89F80D9DFC}"/>
              </a:ext>
            </a:extLst>
          </p:cNvPr>
          <p:cNvSpPr txBox="1"/>
          <p:nvPr/>
        </p:nvSpPr>
        <p:spPr>
          <a:xfrm>
            <a:off x="1510966" y="266700"/>
            <a:ext cx="2598789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>
                    <a:alpha val="40000"/>
                  </a:srgbClr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15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44A20E-4098-4442-B513-8BC8B661E753}"/>
              </a:ext>
            </a:extLst>
          </p:cNvPr>
          <p:cNvSpPr/>
          <p:nvPr/>
        </p:nvSpPr>
        <p:spPr>
          <a:xfrm>
            <a:off x="4621128" y="5206277"/>
            <a:ext cx="25677991" cy="3255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38"/>
              </a:spcBef>
              <a:spcAft>
                <a:spcPts val="1595"/>
              </a:spcAft>
              <a:tabLst>
                <a:tab pos="194227" algn="l"/>
                <a:tab pos="310761" algn="l"/>
              </a:tabLst>
            </a:pPr>
            <a:r>
              <a:rPr lang="en-US" altLang="ko-KR" sz="11500" spc="-479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rPr>
              <a:t>DjuneheeWorld</a:t>
            </a:r>
            <a:r>
              <a:rPr lang="en-US" altLang="ko-KR" sz="115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50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rPr>
              <a:t>개발도구</a:t>
            </a:r>
            <a:endParaRPr lang="ko-KR" altLang="en-US" sz="1150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D5A76A9-2DEA-4D4C-A1B0-E83E74F380A0}"/>
              </a:ext>
            </a:extLst>
          </p:cNvPr>
          <p:cNvSpPr txBox="1"/>
          <p:nvPr/>
        </p:nvSpPr>
        <p:spPr>
          <a:xfrm>
            <a:off x="5084239" y="658346"/>
            <a:ext cx="9671430" cy="1663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개발일정 및 도구</a:t>
            </a:r>
            <a:endParaRPr lang="ko-KR" altLang="en-US" sz="1021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 rot="16200000">
            <a:off x="41689" y="15869031"/>
            <a:ext cx="12105682" cy="1123558"/>
          </a:xfrm>
          <a:custGeom>
            <a:avLst/>
            <a:gdLst>
              <a:gd name="connsiteX0" fmla="*/ 0 w 12105682"/>
              <a:gd name="connsiteY0" fmla="*/ 0 h 1123558"/>
              <a:gd name="connsiteX1" fmla="*/ 12105682 w 12105682"/>
              <a:gd name="connsiteY1" fmla="*/ 0 h 1123558"/>
              <a:gd name="connsiteX2" fmla="*/ 12105682 w 12105682"/>
              <a:gd name="connsiteY2" fmla="*/ 1123558 h 1123558"/>
              <a:gd name="connsiteX3" fmla="*/ 0 w 12105682"/>
              <a:gd name="connsiteY3" fmla="*/ 1123558 h 1123558"/>
              <a:gd name="connsiteX4" fmla="*/ 0 w 12105682"/>
              <a:gd name="connsiteY4" fmla="*/ 0 h 112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5682" h="1123558">
                <a:moveTo>
                  <a:pt x="0" y="0"/>
                </a:moveTo>
                <a:lnTo>
                  <a:pt x="12105682" y="0"/>
                </a:lnTo>
                <a:lnTo>
                  <a:pt x="12105682" y="1123558"/>
                </a:lnTo>
                <a:lnTo>
                  <a:pt x="0" y="11235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990916" bIns="-1" numCol="1" spcCol="1270" anchor="t" anchorCtr="0">
            <a:noAutofit/>
          </a:bodyPr>
          <a:lstStyle/>
          <a:p>
            <a:pPr lvl="0" algn="r" defTabSz="2444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500" kern="1200"/>
          </a:p>
        </p:txBody>
      </p:sp>
      <p:sp>
        <p:nvSpPr>
          <p:cNvPr id="28" name="자유형 27"/>
          <p:cNvSpPr/>
          <p:nvPr/>
        </p:nvSpPr>
        <p:spPr>
          <a:xfrm rot="16200000">
            <a:off x="8180395" y="15869031"/>
            <a:ext cx="12105682" cy="1123558"/>
          </a:xfrm>
          <a:custGeom>
            <a:avLst/>
            <a:gdLst>
              <a:gd name="connsiteX0" fmla="*/ 0 w 12105682"/>
              <a:gd name="connsiteY0" fmla="*/ 0 h 1123558"/>
              <a:gd name="connsiteX1" fmla="*/ 12105682 w 12105682"/>
              <a:gd name="connsiteY1" fmla="*/ 0 h 1123558"/>
              <a:gd name="connsiteX2" fmla="*/ 12105682 w 12105682"/>
              <a:gd name="connsiteY2" fmla="*/ 1123558 h 1123558"/>
              <a:gd name="connsiteX3" fmla="*/ 0 w 12105682"/>
              <a:gd name="connsiteY3" fmla="*/ 1123558 h 1123558"/>
              <a:gd name="connsiteX4" fmla="*/ 0 w 12105682"/>
              <a:gd name="connsiteY4" fmla="*/ 0 h 112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5682" h="1123558">
                <a:moveTo>
                  <a:pt x="0" y="0"/>
                </a:moveTo>
                <a:lnTo>
                  <a:pt x="12105682" y="0"/>
                </a:lnTo>
                <a:lnTo>
                  <a:pt x="12105682" y="1123558"/>
                </a:lnTo>
                <a:lnTo>
                  <a:pt x="0" y="11235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990916" bIns="-1" numCol="1" spcCol="1270" anchor="t" anchorCtr="0">
            <a:noAutofit/>
          </a:bodyPr>
          <a:lstStyle/>
          <a:p>
            <a:pPr lvl="0" algn="r" defTabSz="2444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500" kern="1200"/>
          </a:p>
        </p:txBody>
      </p:sp>
      <p:sp>
        <p:nvSpPr>
          <p:cNvPr id="31" name="자유형 30"/>
          <p:cNvSpPr/>
          <p:nvPr/>
        </p:nvSpPr>
        <p:spPr>
          <a:xfrm rot="16200000">
            <a:off x="16319102" y="15869031"/>
            <a:ext cx="12105682" cy="1123558"/>
          </a:xfrm>
          <a:custGeom>
            <a:avLst/>
            <a:gdLst>
              <a:gd name="connsiteX0" fmla="*/ 0 w 12105682"/>
              <a:gd name="connsiteY0" fmla="*/ 0 h 1123558"/>
              <a:gd name="connsiteX1" fmla="*/ 12105682 w 12105682"/>
              <a:gd name="connsiteY1" fmla="*/ 0 h 1123558"/>
              <a:gd name="connsiteX2" fmla="*/ 12105682 w 12105682"/>
              <a:gd name="connsiteY2" fmla="*/ 1123558 h 1123558"/>
              <a:gd name="connsiteX3" fmla="*/ 0 w 12105682"/>
              <a:gd name="connsiteY3" fmla="*/ 1123558 h 1123558"/>
              <a:gd name="connsiteX4" fmla="*/ 0 w 12105682"/>
              <a:gd name="connsiteY4" fmla="*/ 0 h 112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5682" h="1123558">
                <a:moveTo>
                  <a:pt x="0" y="0"/>
                </a:moveTo>
                <a:lnTo>
                  <a:pt x="12105682" y="0"/>
                </a:lnTo>
                <a:lnTo>
                  <a:pt x="12105682" y="1123558"/>
                </a:lnTo>
                <a:lnTo>
                  <a:pt x="0" y="11235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990916" bIns="0" numCol="1" spcCol="1270" anchor="t" anchorCtr="0">
            <a:noAutofit/>
          </a:bodyPr>
          <a:lstStyle/>
          <a:p>
            <a:pPr lvl="0" algn="r" defTabSz="2444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500" kern="1200"/>
          </a:p>
        </p:txBody>
      </p:sp>
      <p:grpSp>
        <p:nvGrpSpPr>
          <p:cNvPr id="54" name="그룹 53"/>
          <p:cNvGrpSpPr/>
          <p:nvPr/>
        </p:nvGrpSpPr>
        <p:grpSpPr>
          <a:xfrm>
            <a:off x="21810164" y="8894871"/>
            <a:ext cx="6720072" cy="13588780"/>
            <a:chOff x="21810164" y="8894871"/>
            <a:chExt cx="6720072" cy="13588780"/>
          </a:xfrm>
        </p:grpSpPr>
        <p:sp>
          <p:nvSpPr>
            <p:cNvPr id="32" name="자유형 31"/>
            <p:cNvSpPr/>
            <p:nvPr/>
          </p:nvSpPr>
          <p:spPr>
            <a:xfrm>
              <a:off x="22933723" y="10377969"/>
              <a:ext cx="5596513" cy="12105682"/>
            </a:xfrm>
            <a:custGeom>
              <a:avLst/>
              <a:gdLst>
                <a:gd name="connsiteX0" fmla="*/ 0 w 5596513"/>
                <a:gd name="connsiteY0" fmla="*/ 0 h 12105682"/>
                <a:gd name="connsiteX1" fmla="*/ 5596513 w 5596513"/>
                <a:gd name="connsiteY1" fmla="*/ 0 h 12105682"/>
                <a:gd name="connsiteX2" fmla="*/ 5596513 w 5596513"/>
                <a:gd name="connsiteY2" fmla="*/ 12105682 h 12105682"/>
                <a:gd name="connsiteX3" fmla="*/ 0 w 5596513"/>
                <a:gd name="connsiteY3" fmla="*/ 12105682 h 12105682"/>
                <a:gd name="connsiteX4" fmla="*/ 0 w 5596513"/>
                <a:gd name="connsiteY4" fmla="*/ 0 h 121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513" h="12105682">
                  <a:moveTo>
                    <a:pt x="0" y="0"/>
                  </a:moveTo>
                  <a:lnTo>
                    <a:pt x="5596513" y="0"/>
                  </a:lnTo>
                  <a:lnTo>
                    <a:pt x="5596513" y="12105682"/>
                  </a:lnTo>
                  <a:lnTo>
                    <a:pt x="0" y="1210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34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2280" tIns="990916" rIns="462280" bIns="462280" numCol="1" spcCol="1270" anchor="t" anchorCtr="0">
              <a:noAutofit/>
            </a:bodyPr>
            <a:lstStyle/>
            <a:p>
              <a:pPr marL="285750" lvl="1" indent="-285750" algn="l" defTabSz="2266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5100" kern="1200"/>
            </a:p>
            <a:p>
              <a:pPr marL="285750" lvl="1" indent="-285750" algn="l" defTabSz="2266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5100" kern="120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1810164" y="8894871"/>
              <a:ext cx="2247117" cy="224711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altLang="ko-KR" sz="3700" b="1" dirty="0" smtClean="0">
                  <a:latin typeface="HY견고딕" pitchFamily="18" charset="-127"/>
                  <a:ea typeface="HY견고딕" pitchFamily="18" charset="-127"/>
                </a:rPr>
                <a:t>DATA</a:t>
              </a:r>
            </a:p>
            <a:p>
              <a:r>
                <a:rPr lang="en-US" altLang="ko-KR" sz="3700" b="1" dirty="0" smtClean="0">
                  <a:latin typeface="HY견고딕" pitchFamily="18" charset="-127"/>
                  <a:ea typeface="HY견고딕" pitchFamily="18" charset="-127"/>
                </a:rPr>
                <a:t>BASE &amp;</a:t>
              </a:r>
              <a:endParaRPr lang="en-US" altLang="ko-KR" sz="3700" b="1" dirty="0">
                <a:latin typeface="HY견고딕" pitchFamily="18" charset="-127"/>
                <a:ea typeface="HY견고딕" pitchFamily="18" charset="-127"/>
              </a:endParaRPr>
            </a:p>
            <a:p>
              <a:r>
                <a:rPr lang="en-US" altLang="ko-KR" sz="3700" b="1" dirty="0" smtClean="0">
                  <a:latin typeface="HY견고딕" pitchFamily="18" charset="-127"/>
                  <a:ea typeface="HY견고딕" pitchFamily="18" charset="-127"/>
                </a:rPr>
                <a:t>SERVER</a:t>
              </a:r>
              <a:endParaRPr lang="ko-KR" altLang="en-US" sz="3700" b="1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6979" y="16556685"/>
              <a:ext cx="3810000" cy="381000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1265" y="12215257"/>
              <a:ext cx="4341428" cy="4341428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5532750" y="8894871"/>
            <a:ext cx="6720071" cy="13588780"/>
            <a:chOff x="5532750" y="8894871"/>
            <a:chExt cx="6720071" cy="13588780"/>
          </a:xfrm>
        </p:grpSpPr>
        <p:sp>
          <p:nvSpPr>
            <p:cNvPr id="20" name="자유형 19"/>
            <p:cNvSpPr/>
            <p:nvPr/>
          </p:nvSpPr>
          <p:spPr>
            <a:xfrm>
              <a:off x="6656308" y="10377969"/>
              <a:ext cx="5596513" cy="12105682"/>
            </a:xfrm>
            <a:custGeom>
              <a:avLst/>
              <a:gdLst>
                <a:gd name="connsiteX0" fmla="*/ 0 w 5596513"/>
                <a:gd name="connsiteY0" fmla="*/ 0 h 12105682"/>
                <a:gd name="connsiteX1" fmla="*/ 5596513 w 5596513"/>
                <a:gd name="connsiteY1" fmla="*/ 0 h 12105682"/>
                <a:gd name="connsiteX2" fmla="*/ 5596513 w 5596513"/>
                <a:gd name="connsiteY2" fmla="*/ 12105682 h 12105682"/>
                <a:gd name="connsiteX3" fmla="*/ 0 w 5596513"/>
                <a:gd name="connsiteY3" fmla="*/ 12105682 h 12105682"/>
                <a:gd name="connsiteX4" fmla="*/ 0 w 5596513"/>
                <a:gd name="connsiteY4" fmla="*/ 0 h 121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513" h="12105682">
                  <a:moveTo>
                    <a:pt x="0" y="0"/>
                  </a:moveTo>
                  <a:lnTo>
                    <a:pt x="5596513" y="0"/>
                  </a:lnTo>
                  <a:lnTo>
                    <a:pt x="5596513" y="12105682"/>
                  </a:lnTo>
                  <a:lnTo>
                    <a:pt x="0" y="1210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349"/>
            </a:solidFill>
            <a:ln>
              <a:solidFill>
                <a:srgbClr val="FFC349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2280" tIns="990916" rIns="462280" bIns="462280" numCol="1" spcCol="1270" anchor="t" anchorCtr="0">
              <a:noAutofit/>
            </a:bodyPr>
            <a:lstStyle/>
            <a:p>
              <a:pPr marL="285750" lvl="1" indent="-285750" algn="l" defTabSz="2266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5100" kern="1200"/>
            </a:p>
            <a:p>
              <a:pPr marL="285750" lvl="1" indent="-285750" algn="l" defTabSz="2266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5100" kern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532750" y="8894871"/>
              <a:ext cx="2247117" cy="224711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altLang="ko-KR" sz="4000" b="1" dirty="0" smtClean="0">
                  <a:latin typeface="HY견고딕" pitchFamily="18" charset="-127"/>
                  <a:ea typeface="HY견고딕" pitchFamily="18" charset="-127"/>
                </a:rPr>
                <a:t>FRONT-END</a:t>
              </a:r>
              <a:endParaRPr lang="ko-KR" altLang="en-US" sz="4000" b="1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534" y="19937341"/>
              <a:ext cx="1475054" cy="1475054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084" y="17133408"/>
              <a:ext cx="2140087" cy="214008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084" y="14552370"/>
              <a:ext cx="2291398" cy="2291398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861" y="12215257"/>
              <a:ext cx="5048400" cy="1966554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13671457" y="8894871"/>
            <a:ext cx="6720071" cy="13588780"/>
            <a:chOff x="13671457" y="8894871"/>
            <a:chExt cx="6720071" cy="13588780"/>
          </a:xfrm>
        </p:grpSpPr>
        <p:sp>
          <p:nvSpPr>
            <p:cNvPr id="29" name="자유형 28"/>
            <p:cNvSpPr/>
            <p:nvPr/>
          </p:nvSpPr>
          <p:spPr>
            <a:xfrm>
              <a:off x="14795015" y="10377969"/>
              <a:ext cx="5596513" cy="12105682"/>
            </a:xfrm>
            <a:custGeom>
              <a:avLst/>
              <a:gdLst>
                <a:gd name="connsiteX0" fmla="*/ 0 w 5596513"/>
                <a:gd name="connsiteY0" fmla="*/ 0 h 12105682"/>
                <a:gd name="connsiteX1" fmla="*/ 5596513 w 5596513"/>
                <a:gd name="connsiteY1" fmla="*/ 0 h 12105682"/>
                <a:gd name="connsiteX2" fmla="*/ 5596513 w 5596513"/>
                <a:gd name="connsiteY2" fmla="*/ 12105682 h 12105682"/>
                <a:gd name="connsiteX3" fmla="*/ 0 w 5596513"/>
                <a:gd name="connsiteY3" fmla="*/ 12105682 h 12105682"/>
                <a:gd name="connsiteX4" fmla="*/ 0 w 5596513"/>
                <a:gd name="connsiteY4" fmla="*/ 0 h 121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513" h="12105682">
                  <a:moveTo>
                    <a:pt x="0" y="0"/>
                  </a:moveTo>
                  <a:lnTo>
                    <a:pt x="5596513" y="0"/>
                  </a:lnTo>
                  <a:lnTo>
                    <a:pt x="5596513" y="12105682"/>
                  </a:lnTo>
                  <a:lnTo>
                    <a:pt x="0" y="1210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34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2280" tIns="990916" rIns="462280" bIns="462280" numCol="1" spcCol="1270" anchor="t" anchorCtr="0">
              <a:noAutofit/>
            </a:bodyPr>
            <a:lstStyle/>
            <a:p>
              <a:pPr marL="285750" lvl="1" indent="-285750" algn="l" defTabSz="2266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5100" kern="1200"/>
            </a:p>
            <a:p>
              <a:pPr marL="285750" lvl="1" indent="-285750" algn="l" defTabSz="2266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5100" kern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671457" y="8894871"/>
              <a:ext cx="2247117" cy="224711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altLang="ko-KR" sz="4400" b="1" dirty="0" smtClean="0">
                  <a:latin typeface="HY견고딕" pitchFamily="18" charset="-127"/>
                  <a:ea typeface="HY견고딕" pitchFamily="18" charset="-127"/>
                </a:rPr>
                <a:t>BACK-END</a:t>
              </a:r>
              <a:endParaRPr lang="ko-KR" altLang="en-US" sz="4400" b="1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200" y="18417344"/>
              <a:ext cx="3768422" cy="2109654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9823" y="15698069"/>
              <a:ext cx="3600600" cy="2586146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200" y="12349555"/>
              <a:ext cx="3424142" cy="164358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200" y="14537092"/>
              <a:ext cx="3238500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880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2B03A7-BA35-4605-966C-9C89F80D9DFC}"/>
              </a:ext>
            </a:extLst>
          </p:cNvPr>
          <p:cNvSpPr txBox="1"/>
          <p:nvPr/>
        </p:nvSpPr>
        <p:spPr>
          <a:xfrm>
            <a:off x="1510966" y="266700"/>
            <a:ext cx="2598789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>
                    <a:alpha val="40000"/>
                  </a:srgbClr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15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D5A76A9-2DEA-4D4C-A1B0-E83E74F380A0}"/>
              </a:ext>
            </a:extLst>
          </p:cNvPr>
          <p:cNvSpPr txBox="1"/>
          <p:nvPr/>
        </p:nvSpPr>
        <p:spPr>
          <a:xfrm>
            <a:off x="5084239" y="658346"/>
            <a:ext cx="8048614" cy="1663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데이터 모델링</a:t>
            </a:r>
            <a:endParaRPr lang="ko-KR" altLang="en-US" sz="1021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34" y="4391321"/>
            <a:ext cx="31191198" cy="1732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886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2B03A7-BA35-4605-966C-9C89F80D9DFC}"/>
              </a:ext>
            </a:extLst>
          </p:cNvPr>
          <p:cNvSpPr txBox="1"/>
          <p:nvPr/>
        </p:nvSpPr>
        <p:spPr>
          <a:xfrm>
            <a:off x="1510966" y="266700"/>
            <a:ext cx="2598789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>
                    <a:alpha val="40000"/>
                  </a:srgbClr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15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D5A76A9-2DEA-4D4C-A1B0-E83E74F380A0}"/>
              </a:ext>
            </a:extLst>
          </p:cNvPr>
          <p:cNvSpPr txBox="1"/>
          <p:nvPr/>
        </p:nvSpPr>
        <p:spPr>
          <a:xfrm>
            <a:off x="5084239" y="658346"/>
            <a:ext cx="5763244" cy="1663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흐름도</a:t>
            </a:r>
            <a:r>
              <a:rPr lang="en-US" altLang="ko-KR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(1)</a:t>
            </a:r>
            <a:endParaRPr lang="ko-KR" altLang="en-US" sz="1021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800102" y="4669678"/>
            <a:ext cx="31596560" cy="18333196"/>
            <a:chOff x="800102" y="4669678"/>
            <a:chExt cx="31596560" cy="18333196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14995014" y="18358088"/>
              <a:ext cx="1900745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14995014" y="16229239"/>
              <a:ext cx="1900745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16453455" y="22157419"/>
              <a:ext cx="2583894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16453455" y="20203685"/>
              <a:ext cx="2583894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20138597" y="9398146"/>
              <a:ext cx="2265542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26075686" y="12902877"/>
              <a:ext cx="2265542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6442378" y="9398146"/>
              <a:ext cx="2265542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1686115" y="5703163"/>
              <a:ext cx="0" cy="7591192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552713" y="12591159"/>
              <a:ext cx="3572726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8089338" y="8408208"/>
              <a:ext cx="0" cy="13717659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1709218" y="5707192"/>
              <a:ext cx="624684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1195498" y="8445425"/>
              <a:ext cx="530268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6442378" y="7505584"/>
              <a:ext cx="2265542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6442381" y="5195896"/>
              <a:ext cx="1911819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2404139" y="8322315"/>
              <a:ext cx="0" cy="1732348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6453455" y="11244007"/>
              <a:ext cx="1900745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6495951" y="13349440"/>
              <a:ext cx="589306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7072693" y="12658522"/>
              <a:ext cx="648235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20336579" y="7995449"/>
              <a:ext cx="589306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1690471" y="7439009"/>
              <a:ext cx="639896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1644508" y="9145868"/>
              <a:ext cx="73182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1673086" y="11433647"/>
              <a:ext cx="73182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1644501" y="13294356"/>
              <a:ext cx="73182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8059871" y="8414371"/>
              <a:ext cx="648235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8035206" y="16135527"/>
              <a:ext cx="648235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056268" y="22053452"/>
              <a:ext cx="713059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7101784" y="12637768"/>
              <a:ext cx="0" cy="2001562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110661" y="14639330"/>
              <a:ext cx="60617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1851138" y="16095460"/>
              <a:ext cx="0" cy="2262628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1301540" y="16066322"/>
              <a:ext cx="126323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1851138" y="18358088"/>
              <a:ext cx="618769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19420802" y="15992565"/>
              <a:ext cx="5021251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22617550" y="16001586"/>
              <a:ext cx="0" cy="1245388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22591736" y="17204435"/>
              <a:ext cx="126323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16971303" y="17841457"/>
              <a:ext cx="60617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11711780" y="20571970"/>
              <a:ext cx="0" cy="1585449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11137246" y="22110602"/>
              <a:ext cx="126323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1714873" y="20597930"/>
              <a:ext cx="648235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21662066" y="20075353"/>
              <a:ext cx="3065331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4382394" y="21955133"/>
              <a:ext cx="2303028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모서리가 둥근 직사각형 46"/>
            <p:cNvSpPr/>
            <p:nvPr/>
          </p:nvSpPr>
          <p:spPr>
            <a:xfrm>
              <a:off x="800102" y="11919799"/>
              <a:ext cx="3920044" cy="1477443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디준희랜드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8456013" y="7999390"/>
              <a:ext cx="2954301" cy="892072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공통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2023431" y="4671564"/>
              <a:ext cx="4721200" cy="1516197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디준희랜드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이용방법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2037560" y="6727453"/>
              <a:ext cx="4721200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추천코스 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챗봇으로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검색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2037560" y="8684487"/>
              <a:ext cx="4721200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어트랙션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정</a:t>
              </a:r>
              <a:r>
                <a:rPr lang="ko-KR" altLang="en-US" sz="400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보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페이지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2037557" y="10560910"/>
              <a:ext cx="4721200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엔터테인먼트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정</a:t>
              </a:r>
              <a:r>
                <a:rPr lang="ko-KR" altLang="en-US" sz="400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보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페이지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7910193" y="4669678"/>
              <a:ext cx="3148030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이용정보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7986324" y="6791924"/>
              <a:ext cx="3148030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추천코스 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17922093" y="8684487"/>
              <a:ext cx="3148030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놀이기구 정보확인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17910193" y="10530348"/>
              <a:ext cx="4274124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엔터테인먼트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정보확인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2034686" y="12637768"/>
              <a:ext cx="4721200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굿즈샵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페이지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27580629" y="12189218"/>
              <a:ext cx="4816033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가격</a:t>
              </a:r>
              <a:r>
                <a:rPr lang="en-US" altLang="ko-KR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/</a:t>
              </a: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수량 </a:t>
              </a:r>
              <a:r>
                <a:rPr lang="en-US" altLang="ko-KR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/ 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정보확인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7527861" y="13925673"/>
              <a:ext cx="3678972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검색 / 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8519692" y="15649425"/>
              <a:ext cx="2954301" cy="892072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회</a:t>
              </a:r>
              <a:r>
                <a:rPr lang="ko-KR" altLang="en-US" sz="400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원</a:t>
              </a: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8519692" y="21477609"/>
              <a:ext cx="2954301" cy="892072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관리</a:t>
              </a:r>
              <a:r>
                <a:rPr lang="ko-KR" altLang="en-US" sz="400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자</a:t>
              </a: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12104564" y="15577677"/>
              <a:ext cx="3247122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어트랙션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페이지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16173680" y="15578060"/>
              <a:ext cx="3247122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좋아요 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기능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12153687" y="17644430"/>
              <a:ext cx="3247122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굿즈샵</a:t>
              </a:r>
              <a:endParaRPr lang="en-US" altLang="ko-KR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페이지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6128303" y="17644430"/>
              <a:ext cx="4274124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디테일 페이지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23584116" y="14864402"/>
              <a:ext cx="4668520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장바구니 담기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23595429" y="16419186"/>
              <a:ext cx="4274124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바로구매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12365256" y="19546164"/>
              <a:ext cx="4745406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어트랙션</a:t>
              </a:r>
              <a:r>
                <a:rPr lang="en-US" altLang="ko-KR" sz="400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관리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페이지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18983270" y="19546161"/>
              <a:ext cx="4897192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어트랙션</a:t>
              </a:r>
              <a:r>
                <a:rPr lang="en-US" altLang="ko-KR" sz="400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검색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2414378" y="21498651"/>
              <a:ext cx="4696283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굿즈샵</a:t>
              </a:r>
              <a:r>
                <a:rPr lang="en-US" altLang="ko-KR" sz="400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관리</a:t>
              </a:r>
              <a:endParaRPr lang="en-US" altLang="ko-KR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페이지</a:t>
              </a:r>
              <a:endParaRPr lang="ko-KR" altLang="en-US" sz="400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9037349" y="21241475"/>
              <a:ext cx="5688863" cy="1761399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등록된 </a:t>
              </a:r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검색 </a:t>
              </a:r>
              <a:r>
                <a:rPr lang="en-US" altLang="ko-KR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/ 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en-US" altLang="ko-KR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상품코드</a:t>
              </a:r>
              <a:r>
                <a:rPr lang="en-US" altLang="ko-KR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상품이름</a:t>
              </a:r>
              <a:r>
                <a:rPr lang="en-US" altLang="ko-KR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24641106" y="19528699"/>
              <a:ext cx="6664805" cy="144477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어트랙션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등록 </a:t>
              </a:r>
              <a:r>
                <a:rPr lang="en-US" altLang="ko-KR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/ 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삭제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26114213" y="21466583"/>
              <a:ext cx="5345843" cy="867322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등록 </a:t>
              </a:r>
              <a:r>
                <a:rPr lang="en-US" altLang="ko-KR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/ 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삭제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22404139" y="10051635"/>
              <a:ext cx="2265542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22375564" y="8372869"/>
              <a:ext cx="2265542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23052784" y="7505584"/>
              <a:ext cx="4772329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키에 맞는 놀이기구 검색</a:t>
              </a:r>
              <a:r>
                <a:rPr lang="en-US" altLang="ko-KR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/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23631678" y="9145868"/>
              <a:ext cx="3408806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좋아요 수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20787241" y="12902877"/>
              <a:ext cx="2265542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17476489" y="12209880"/>
              <a:ext cx="3885568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판매중인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확인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2404139" y="12211861"/>
              <a:ext cx="4274124" cy="142731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굿즈</a:t>
              </a:r>
              <a:r>
                <a:rPr lang="ko-KR" altLang="en-US" sz="4000" dirty="0" smtClean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</a:rPr>
                <a:t> 디테일 페이지</a:t>
              </a:r>
              <a:endParaRPr lang="en-US" altLang="ko-KR" sz="4000" dirty="0" smtClean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742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2B03A7-BA35-4605-966C-9C89F80D9DFC}"/>
              </a:ext>
            </a:extLst>
          </p:cNvPr>
          <p:cNvSpPr txBox="1"/>
          <p:nvPr/>
        </p:nvSpPr>
        <p:spPr>
          <a:xfrm>
            <a:off x="1510966" y="266700"/>
            <a:ext cx="2598789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>
                    <a:alpha val="40000"/>
                  </a:srgbClr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15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D5A76A9-2DEA-4D4C-A1B0-E83E74F380A0}"/>
              </a:ext>
            </a:extLst>
          </p:cNvPr>
          <p:cNvSpPr txBox="1"/>
          <p:nvPr/>
        </p:nvSpPr>
        <p:spPr>
          <a:xfrm>
            <a:off x="5084239" y="658346"/>
            <a:ext cx="5763244" cy="1663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흐름도</a:t>
            </a:r>
            <a:r>
              <a:rPr lang="en-US" altLang="ko-KR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(2)</a:t>
            </a:r>
            <a:endParaRPr lang="ko-KR" altLang="en-US" sz="1021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785433" y="4132292"/>
            <a:ext cx="32520729" cy="18564647"/>
            <a:chOff x="538608" y="476468"/>
            <a:chExt cx="7777808" cy="5904860"/>
          </a:xfrm>
        </p:grpSpPr>
        <p:cxnSp>
          <p:nvCxnSpPr>
            <p:cNvPr id="126" name="직선 연결선 125"/>
            <p:cNvCxnSpPr>
              <a:stCxn id="152" idx="3"/>
            </p:cNvCxnSpPr>
            <p:nvPr/>
          </p:nvCxnSpPr>
          <p:spPr>
            <a:xfrm>
              <a:off x="5021281" y="2039015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5383871" y="696835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5403395" y="1259833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5401291" y="1828645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5420043" y="2377334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6658035" y="6182556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5078795" y="6173930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>
              <a:off x="6647442" y="4996850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5031939" y="4979500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3164338" y="5601928"/>
              <a:ext cx="396044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212081" y="2938941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1550534" y="4328896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>
              <a:off x="5392262" y="2927936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>
              <a:off x="3580599" y="4129174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>
              <a:off x="3581121" y="2041458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1" name="직선 연결선 140"/>
            <p:cNvCxnSpPr/>
            <p:nvPr/>
          </p:nvCxnSpPr>
          <p:spPr>
            <a:xfrm>
              <a:off x="3548972" y="4996850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3540018" y="6195423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1881929" y="2982277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1883489" y="5622377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1902541" y="2964099"/>
              <a:ext cx="0" cy="2658278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3559891" y="2924405"/>
              <a:ext cx="0" cy="1224471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 flipH="1">
              <a:off x="3559891" y="2039015"/>
              <a:ext cx="6736" cy="1224471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 flipH="1">
              <a:off x="5401291" y="677955"/>
              <a:ext cx="516" cy="2260986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 flipH="1">
              <a:off x="3559552" y="4979500"/>
              <a:ext cx="6736" cy="1224471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150" name="모서리가 둥근 직사각형 149"/>
            <p:cNvSpPr/>
            <p:nvPr/>
          </p:nvSpPr>
          <p:spPr>
            <a:xfrm>
              <a:off x="538608" y="4076868"/>
              <a:ext cx="1080120" cy="50405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latin typeface="HY견고딕" pitchFamily="18" charset="-127"/>
                  <a:ea typeface="HY견고딕" pitchFamily="18" charset="-127"/>
                </a:rPr>
                <a:t>리조</a:t>
              </a:r>
              <a:r>
                <a:rPr lang="ko-KR" altLang="en-US" sz="4000" dirty="0" err="1">
                  <a:latin typeface="HY견고딕" pitchFamily="18" charset="-127"/>
                  <a:ea typeface="HY견고딕" pitchFamily="18" charset="-127"/>
                </a:rPr>
                <a:t>트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2082561" y="2708716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latin typeface="HY견고딕" pitchFamily="18" charset="-127"/>
                  <a:ea typeface="HY견고딕" pitchFamily="18" charset="-127"/>
                </a:rPr>
                <a:t>리조트</a:t>
              </a:r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 메인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3725137" y="1822991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이용 정보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3783969" y="3901788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카지노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5556401" y="1606967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편의 시설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6961865" y="477220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객실 예약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5345938" y="477220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객실 상세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3774267" y="594928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예약 페이지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3735795" y="477220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객실 목록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5567936" y="2132652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이용 요금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0" name="모서리가 둥근 직사각형 159"/>
            <p:cNvSpPr/>
            <p:nvPr/>
          </p:nvSpPr>
          <p:spPr>
            <a:xfrm>
              <a:off x="5556401" y="1052532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운영 시간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1" name="모서리가 둥근 직사각형 160"/>
            <p:cNvSpPr/>
            <p:nvPr/>
          </p:nvSpPr>
          <p:spPr>
            <a:xfrm>
              <a:off x="5556401" y="476468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이용 방법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>
            <a:xfrm>
              <a:off x="2097457" y="5385904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일반 회원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5367204" y="594928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결</a:t>
              </a:r>
              <a:r>
                <a:rPr lang="ko-KR" altLang="en-US" sz="4000" dirty="0">
                  <a:latin typeface="HY견고딕" pitchFamily="18" charset="-127"/>
                  <a:ea typeface="HY견고딕" pitchFamily="18" charset="-127"/>
                </a:rPr>
                <a:t>제</a:t>
              </a: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7020272" y="594928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예약확인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5582468" y="2695087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우대 정보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995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2B03A7-BA35-4605-966C-9C89F80D9DFC}"/>
              </a:ext>
            </a:extLst>
          </p:cNvPr>
          <p:cNvSpPr txBox="1"/>
          <p:nvPr/>
        </p:nvSpPr>
        <p:spPr>
          <a:xfrm>
            <a:off x="1510966" y="266700"/>
            <a:ext cx="2598789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>
                    <a:alpha val="40000"/>
                  </a:srgbClr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15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D5A76A9-2DEA-4D4C-A1B0-E83E74F380A0}"/>
              </a:ext>
            </a:extLst>
          </p:cNvPr>
          <p:cNvSpPr txBox="1"/>
          <p:nvPr/>
        </p:nvSpPr>
        <p:spPr>
          <a:xfrm>
            <a:off x="5084239" y="658346"/>
            <a:ext cx="5763244" cy="1663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흐름도</a:t>
            </a:r>
            <a:r>
              <a:rPr lang="en-US" altLang="ko-KR" sz="10210" spc="-479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816"/>
                </a:solidFill>
                <a:latin typeface="HY견고딕" pitchFamily="18" charset="-127"/>
                <a:ea typeface="HY견고딕" pitchFamily="18" charset="-127"/>
              </a:rPr>
              <a:t>(3)</a:t>
            </a:r>
            <a:endParaRPr lang="ko-KR" altLang="en-US" sz="10210" spc="-479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318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74702" y="3743325"/>
            <a:ext cx="32332497" cy="18802349"/>
            <a:chOff x="179512" y="332656"/>
            <a:chExt cx="8568952" cy="6336704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513807" y="1196752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513807" y="2564904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2981883" y="2564904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989920" y="6019942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505330" y="6021288"/>
              <a:ext cx="396044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504797" y="4384154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144757" y="3429000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504797" y="560352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981883" y="4380154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504797" y="560352"/>
              <a:ext cx="0" cy="5460936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15" name="모서리가 둥근 직사각형 14"/>
            <p:cNvSpPr/>
            <p:nvPr/>
          </p:nvSpPr>
          <p:spPr>
            <a:xfrm>
              <a:off x="179512" y="3140968"/>
              <a:ext cx="1080120" cy="504056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회원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835696" y="234888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>
                  <a:latin typeface="HY견고딕" pitchFamily="18" charset="-127"/>
                  <a:ea typeface="HY견고딕" pitchFamily="18" charset="-127"/>
                </a:rPr>
                <a:t>마이페이</a:t>
              </a:r>
              <a:r>
                <a:rPr lang="ko-KR" altLang="en-US" sz="4000" dirty="0" err="1">
                  <a:latin typeface="HY견고딕" pitchFamily="18" charset="-127"/>
                  <a:ea typeface="HY견고딕" pitchFamily="18" charset="-127"/>
                </a:rPr>
                <a:t>지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712220" y="2362368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정보 수정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835696" y="414908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정보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835696" y="332656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회원가</a:t>
              </a:r>
              <a:r>
                <a:rPr lang="ko-KR" altLang="en-US" sz="4000" dirty="0">
                  <a:latin typeface="HY견고딕" pitchFamily="18" charset="-127"/>
                  <a:ea typeface="HY견고딕" pitchFamily="18" charset="-127"/>
                </a:rPr>
                <a:t>입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835696" y="968263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mtClean="0">
                  <a:latin typeface="HY견고딕" pitchFamily="18" charset="-127"/>
                  <a:ea typeface="HY견고딕" pitchFamily="18" charset="-127"/>
                </a:rPr>
                <a:t>로그</a:t>
              </a:r>
              <a:r>
                <a:rPr lang="ko-KR" altLang="en-US" sz="4000">
                  <a:latin typeface="HY견고딕" pitchFamily="18" charset="-127"/>
                  <a:ea typeface="HY견고딕" pitchFamily="18" charset="-127"/>
                </a:rPr>
                <a:t>인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835696" y="162880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latin typeface="HY견고딕" pitchFamily="18" charset="-127"/>
                  <a:ea typeface="HY견고딕" pitchFamily="18" charset="-127"/>
                </a:rPr>
                <a:t>PW</a:t>
              </a:r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찾기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730133" y="3016276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회원 탈퇴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835696" y="5805264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관리자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712220" y="5373216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mtClean="0">
                  <a:latin typeface="HY견고딕" pitchFamily="18" charset="-127"/>
                  <a:ea typeface="HY견고딕" pitchFamily="18" charset="-127"/>
                </a:rPr>
                <a:t>회원 검색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712220" y="6237312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회원 삭제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352180" y="6453336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3352180" y="5589240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353668" y="4797152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3352180" y="3933056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3370093" y="3227606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352180" y="1930320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485181" y="1844824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356008" y="1930320"/>
              <a:ext cx="7042" cy="130198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350692" y="3918373"/>
              <a:ext cx="1488" cy="890072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3353668" y="5569785"/>
              <a:ext cx="1488" cy="890072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795479" y="4393261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7167264" y="4810259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7165776" y="3946163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7164288" y="3931480"/>
              <a:ext cx="1488" cy="890072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grpSp>
          <p:nvGrpSpPr>
            <p:cNvPr id="41" name="그룹 40"/>
            <p:cNvGrpSpPr/>
            <p:nvPr/>
          </p:nvGrpSpPr>
          <p:grpSpPr>
            <a:xfrm flipH="1">
              <a:off x="4979709" y="3948225"/>
              <a:ext cx="711311" cy="890072"/>
              <a:chOff x="6219415" y="5013176"/>
              <a:chExt cx="731825" cy="890072"/>
            </a:xfrm>
            <a:solidFill>
              <a:srgbClr val="FFC349"/>
            </a:solidFill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6219415" y="5474957"/>
                <a:ext cx="360040" cy="0"/>
              </a:xfrm>
              <a:prstGeom prst="line">
                <a:avLst/>
              </a:prstGeom>
              <a:grpFill/>
              <a:ln w="762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6591200" y="5891955"/>
                <a:ext cx="360040" cy="0"/>
              </a:xfrm>
              <a:prstGeom prst="line">
                <a:avLst/>
              </a:prstGeom>
              <a:grpFill/>
              <a:ln w="762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6589712" y="5027859"/>
                <a:ext cx="360040" cy="0"/>
              </a:xfrm>
              <a:prstGeom prst="line">
                <a:avLst/>
              </a:prstGeom>
              <a:grpFill/>
              <a:ln w="762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6588224" y="5013176"/>
                <a:ext cx="1488" cy="890072"/>
              </a:xfrm>
              <a:prstGeom prst="line">
                <a:avLst/>
              </a:prstGeom>
              <a:grpFill/>
              <a:ln w="762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</p:grpSp>
        <p:sp>
          <p:nvSpPr>
            <p:cNvPr id="42" name="모서리가 둥근 직사각형 41"/>
            <p:cNvSpPr/>
            <p:nvPr/>
          </p:nvSpPr>
          <p:spPr>
            <a:xfrm>
              <a:off x="3712220" y="4581128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latin typeface="HY견고딕" pitchFamily="18" charset="-127"/>
                  <a:ea typeface="HY견고딕" pitchFamily="18" charset="-127"/>
                </a:rPr>
                <a:t>FAQ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712220" y="3717032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공지사항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652120" y="4168130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관리자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7452320" y="3717032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수</a:t>
              </a:r>
              <a:r>
                <a:rPr lang="ko-KR" altLang="en-US" sz="4000" dirty="0">
                  <a:latin typeface="HY견고딕" pitchFamily="18" charset="-127"/>
                  <a:ea typeface="HY견고딕" pitchFamily="18" charset="-127"/>
                </a:rPr>
                <a:t>정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450148" y="4581128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삭제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3711903" y="1714296"/>
              <a:ext cx="1296144" cy="432048"/>
            </a:xfrm>
            <a:prstGeom prst="roundRect">
              <a:avLst/>
            </a:prstGeom>
            <a:solidFill>
              <a:srgbClr val="FFC349"/>
            </a:solidFill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HY견고딕" pitchFamily="18" charset="-127"/>
                  <a:ea typeface="HY견고딕" pitchFamily="18" charset="-127"/>
                </a:rPr>
                <a:t>연간 회원권</a:t>
              </a:r>
              <a:endParaRPr lang="ko-KR" altLang="en-US" sz="4000" dirty="0"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355156" y="2576278"/>
              <a:ext cx="360040" cy="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049338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</TotalTime>
  <Words>366</Words>
  <Application>Microsoft Office PowerPoint</Application>
  <PresentationFormat>사용자 지정</PresentationFormat>
  <Paragraphs>174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민아</dc:creator>
  <cp:lastModifiedBy>1</cp:lastModifiedBy>
  <cp:revision>108</cp:revision>
  <dcterms:created xsi:type="dcterms:W3CDTF">2019-12-13T07:16:54Z</dcterms:created>
  <dcterms:modified xsi:type="dcterms:W3CDTF">2020-10-21T11:36:33Z</dcterms:modified>
</cp:coreProperties>
</file>